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75" r:id="rId2"/>
    <p:sldId id="285" r:id="rId3"/>
    <p:sldId id="286" r:id="rId4"/>
  </p:sldIdLst>
  <p:sldSz cx="9144000" cy="5143500" type="screen16x9"/>
  <p:notesSz cx="6858000" cy="9144000"/>
  <p:defaultTextStyle>
    <a:defPPr>
      <a:defRPr lang="en-US"/>
    </a:defPPr>
    <a:lvl1pPr marL="0" algn="l" defTabSz="342875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875" algn="l" defTabSz="342875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749" algn="l" defTabSz="342875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624" algn="l" defTabSz="342875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498" algn="l" defTabSz="342875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373" algn="l" defTabSz="342875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246" algn="l" defTabSz="342875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120" algn="l" defTabSz="342875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2995" algn="l" defTabSz="342875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8401"/>
    <a:srgbClr val="6CA2C2"/>
    <a:srgbClr val="68B6E4"/>
    <a:srgbClr val="3BA4DD"/>
    <a:srgbClr val="FA841A"/>
    <a:srgbClr val="F68219"/>
    <a:srgbClr val="ED7D31"/>
    <a:srgbClr val="DB4602"/>
    <a:srgbClr val="DA4603"/>
    <a:srgbClr val="063A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71"/>
    <p:restoredTop sz="94830"/>
  </p:normalViewPr>
  <p:slideViewPr>
    <p:cSldViewPr snapToGrid="0" snapToObjects="1">
      <p:cViewPr varScale="1">
        <p:scale>
          <a:sx n="162" d="100"/>
          <a:sy n="162" d="100"/>
        </p:scale>
        <p:origin x="536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BC429-6E4F-C349-BA85-E580966AD090}" type="datetimeFigureOut">
              <a:rPr lang="en-US" smtClean="0"/>
              <a:pPr/>
              <a:t>12/16/24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005D2B-6164-0A49-A844-F79EDC22C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34287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75" algn="l" defTabSz="34287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749" algn="l" defTabSz="34287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624" algn="l" defTabSz="34287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498" algn="l" defTabSz="34287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373" algn="l" defTabSz="34287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246" algn="l" defTabSz="34287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120" algn="l" defTabSz="34287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2995" algn="l" defTabSz="34287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05D2B-6164-0A49-A844-F79EDC22CF6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360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1D552-ED72-AF4A-A2A4-217BA276DFDF}" type="datetimeFigureOut">
              <a:rPr lang="en-US" smtClean="0"/>
              <a:pPr/>
              <a:t>12/16/24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D7413-2420-8A4B-8E7A-6A06FC11D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1D552-ED72-AF4A-A2A4-217BA276DFDF}" type="datetimeFigureOut">
              <a:rPr lang="en-US" smtClean="0"/>
              <a:pPr/>
              <a:t>12/16/24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D7413-2420-8A4B-8E7A-6A06FC11D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1D552-ED72-AF4A-A2A4-217BA276DFDF}" type="datetimeFigureOut">
              <a:rPr lang="en-US" smtClean="0"/>
              <a:pPr/>
              <a:t>12/16/24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D7413-2420-8A4B-8E7A-6A06FC11D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1D552-ED72-AF4A-A2A4-217BA276DFDF}" type="datetimeFigureOut">
              <a:rPr lang="en-US" smtClean="0"/>
              <a:pPr/>
              <a:t>12/16/24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D7413-2420-8A4B-8E7A-6A06FC11D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75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2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49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37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24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12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299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1D552-ED72-AF4A-A2A4-217BA276DFDF}" type="datetimeFigureOut">
              <a:rPr lang="en-US" smtClean="0"/>
              <a:pPr/>
              <a:t>12/16/24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D7413-2420-8A4B-8E7A-6A06FC11D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1D552-ED72-AF4A-A2A4-217BA276DFDF}" type="datetimeFigureOut">
              <a:rPr lang="en-US" smtClean="0"/>
              <a:pPr/>
              <a:t>12/16/24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D7413-2420-8A4B-8E7A-6A06FC11D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1D552-ED72-AF4A-A2A4-217BA276DFDF}" type="datetimeFigureOut">
              <a:rPr lang="en-US" smtClean="0"/>
              <a:pPr/>
              <a:t>12/16/24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D7413-2420-8A4B-8E7A-6A06FC11D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1D552-ED72-AF4A-A2A4-217BA276DFDF}" type="datetimeFigureOut">
              <a:rPr lang="en-US" smtClean="0"/>
              <a:pPr/>
              <a:t>12/16/24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D7413-2420-8A4B-8E7A-6A06FC11D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1D552-ED72-AF4A-A2A4-217BA276DFDF}" type="datetimeFigureOut">
              <a:rPr lang="en-US" smtClean="0"/>
              <a:pPr/>
              <a:t>12/16/24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D7413-2420-8A4B-8E7A-6A06FC11D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2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875" indent="0">
              <a:buNone/>
              <a:defRPr sz="900"/>
            </a:lvl2pPr>
            <a:lvl3pPr marL="685749" indent="0">
              <a:buNone/>
              <a:defRPr sz="750"/>
            </a:lvl3pPr>
            <a:lvl4pPr marL="1028624" indent="0">
              <a:buNone/>
              <a:defRPr sz="675"/>
            </a:lvl4pPr>
            <a:lvl5pPr marL="1371498" indent="0">
              <a:buNone/>
              <a:defRPr sz="675"/>
            </a:lvl5pPr>
            <a:lvl6pPr marL="1714373" indent="0">
              <a:buNone/>
              <a:defRPr sz="675"/>
            </a:lvl6pPr>
            <a:lvl7pPr marL="2057246" indent="0">
              <a:buNone/>
              <a:defRPr sz="675"/>
            </a:lvl7pPr>
            <a:lvl8pPr marL="2400120" indent="0">
              <a:buNone/>
              <a:defRPr sz="675"/>
            </a:lvl8pPr>
            <a:lvl9pPr marL="2742995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1D552-ED72-AF4A-A2A4-217BA276DFDF}" type="datetimeFigureOut">
              <a:rPr lang="en-US" smtClean="0"/>
              <a:pPr/>
              <a:t>12/16/24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D7413-2420-8A4B-8E7A-6A06FC11D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875" indent="0">
              <a:buNone/>
              <a:defRPr sz="2100"/>
            </a:lvl2pPr>
            <a:lvl3pPr marL="685749" indent="0">
              <a:buNone/>
              <a:defRPr sz="1800"/>
            </a:lvl3pPr>
            <a:lvl4pPr marL="1028624" indent="0">
              <a:buNone/>
              <a:defRPr sz="1500"/>
            </a:lvl4pPr>
            <a:lvl5pPr marL="1371498" indent="0">
              <a:buNone/>
              <a:defRPr sz="1500"/>
            </a:lvl5pPr>
            <a:lvl6pPr marL="1714373" indent="0">
              <a:buNone/>
              <a:defRPr sz="1500"/>
            </a:lvl6pPr>
            <a:lvl7pPr marL="2057246" indent="0">
              <a:buNone/>
              <a:defRPr sz="1500"/>
            </a:lvl7pPr>
            <a:lvl8pPr marL="2400120" indent="0">
              <a:buNone/>
              <a:defRPr sz="1500"/>
            </a:lvl8pPr>
            <a:lvl9pPr marL="2742995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875" indent="0">
              <a:buNone/>
              <a:defRPr sz="900"/>
            </a:lvl2pPr>
            <a:lvl3pPr marL="685749" indent="0">
              <a:buNone/>
              <a:defRPr sz="750"/>
            </a:lvl3pPr>
            <a:lvl4pPr marL="1028624" indent="0">
              <a:buNone/>
              <a:defRPr sz="675"/>
            </a:lvl4pPr>
            <a:lvl5pPr marL="1371498" indent="0">
              <a:buNone/>
              <a:defRPr sz="675"/>
            </a:lvl5pPr>
            <a:lvl6pPr marL="1714373" indent="0">
              <a:buNone/>
              <a:defRPr sz="675"/>
            </a:lvl6pPr>
            <a:lvl7pPr marL="2057246" indent="0">
              <a:buNone/>
              <a:defRPr sz="675"/>
            </a:lvl7pPr>
            <a:lvl8pPr marL="2400120" indent="0">
              <a:buNone/>
              <a:defRPr sz="675"/>
            </a:lvl8pPr>
            <a:lvl9pPr marL="2742995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1D552-ED72-AF4A-A2A4-217BA276DFDF}" type="datetimeFigureOut">
              <a:rPr lang="en-US" smtClean="0"/>
              <a:pPr/>
              <a:t>12/16/24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D7413-2420-8A4B-8E7A-6A06FC11D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1D552-ED72-AF4A-A2A4-217BA276DFDF}" type="datetimeFigureOut">
              <a:rPr lang="en-US" smtClean="0"/>
              <a:pPr/>
              <a:t>12/16/24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D7413-2420-8A4B-8E7A-6A06FC11D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>
    <p:dissolve/>
  </p:transition>
  <p:txStyles>
    <p:titleStyle>
      <a:lvl1pPr algn="ctr" defTabSz="342875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56" indent="-257156" algn="l" defTabSz="342875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71" indent="-214298" algn="l" defTabSz="342875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86" indent="-171438" algn="l" defTabSz="342875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60" indent="-171438" algn="l" defTabSz="342875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35" indent="-171438" algn="l" defTabSz="342875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09" indent="-171438" algn="l" defTabSz="342875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342875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342875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342875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87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34287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34287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34287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34287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34287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34287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34287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34287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E3C1DB9-E0AF-844E-8D2F-3C10A3422AD1}"/>
              </a:ext>
            </a:extLst>
          </p:cNvPr>
          <p:cNvSpPr/>
          <p:nvPr/>
        </p:nvSpPr>
        <p:spPr>
          <a:xfrm>
            <a:off x="-1" y="0"/>
            <a:ext cx="1607371" cy="515276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6CA2C2">
                  <a:lumMod val="65000"/>
                  <a:lumOff val="35000"/>
                </a:srgbClr>
              </a:gs>
              <a:gs pos="83000">
                <a:srgbClr val="6CA2C2">
                  <a:lumMod val="65000"/>
                  <a:lumOff val="35000"/>
                </a:srgbClr>
              </a:gs>
              <a:gs pos="100000">
                <a:srgbClr val="6CA2C2">
                  <a:lumMod val="92371"/>
                  <a:lumOff val="7629"/>
                </a:srgb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76372"/>
            <a:endParaRPr lang="en-US" sz="1200" b="1" dirty="0">
              <a:solidFill>
                <a:schemeClr val="accent4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Lato Medium"/>
              <a:cs typeface="Lato Medium"/>
            </a:endParaRPr>
          </a:p>
          <a:p>
            <a:endParaRPr lang="en-US" sz="1200" dirty="0">
              <a:solidFill>
                <a:schemeClr val="bg1"/>
              </a:solidFill>
              <a:effectLst>
                <a:outerShdw dist="12700" dir="2700000" algn="tl" rotWithShape="0">
                  <a:schemeClr val="tx1">
                    <a:alpha val="91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i="1" dirty="0">
                <a:solidFill>
                  <a:schemeClr val="bg1"/>
                </a:solidFill>
                <a:effectLst>
                  <a:outerShdw dist="12700" dir="2700000" algn="tl" rotWithShape="0">
                    <a:schemeClr val="tx1">
                      <a:alpha val="91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9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Chair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Consuelo “</a:t>
            </a:r>
            <a:r>
              <a:rPr lang="en-US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Chi-chi</a:t>
            </a:r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   </a:t>
            </a:r>
          </a:p>
          <a:p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Cagande</a:t>
            </a:r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MD</a:t>
            </a:r>
          </a:p>
          <a:p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sz="9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9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President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John Q. Young, MD, </a:t>
            </a:r>
            <a:br>
              <a: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MPP, PhD</a:t>
            </a:r>
            <a:endParaRPr lang="en-US" sz="825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solidFill>
                <a:schemeClr val="accent4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4BE7D3-DC5D-F0FB-FA2B-78FFE5F249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874876" y="-2241"/>
            <a:ext cx="1269123" cy="515500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86B47A6-316D-E3F1-3835-885F37356FBB}"/>
              </a:ext>
            </a:extLst>
          </p:cNvPr>
          <p:cNvSpPr txBox="1"/>
          <p:nvPr/>
        </p:nvSpPr>
        <p:spPr>
          <a:xfrm>
            <a:off x="1723297" y="313313"/>
            <a:ext cx="4947314" cy="1177209"/>
          </a:xfrm>
          <a:prstGeom prst="rect">
            <a:avLst/>
          </a:prstGeom>
          <a:noFill/>
        </p:spPr>
        <p:txBody>
          <a:bodyPr wrap="square" lIns="68542" tIns="34272" rIns="68542" bIns="34272" rtlCol="0">
            <a:spAutoFit/>
          </a:bodyPr>
          <a:lstStyle/>
          <a:p>
            <a:r>
              <a:rPr lang="en-US" sz="3600" dirty="0">
                <a:solidFill>
                  <a:srgbClr val="5E840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Georgia" panose="02040502050405020303" pitchFamily="18" charset="0"/>
                <a:ea typeface="Arial" charset="0"/>
                <a:cs typeface="Arial" charset="0"/>
              </a:rPr>
              <a:t>Instructions for using this template</a:t>
            </a:r>
            <a:endParaRPr lang="en-US" sz="3000" b="1" dirty="0">
              <a:solidFill>
                <a:srgbClr val="5E84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5103BF-FBB1-C906-051E-9BD6ADDDA921}"/>
              </a:ext>
            </a:extLst>
          </p:cNvPr>
          <p:cNvSpPr txBox="1"/>
          <p:nvPr/>
        </p:nvSpPr>
        <p:spPr>
          <a:xfrm>
            <a:off x="1925683" y="1614994"/>
            <a:ext cx="5626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Brand consistency is important!</a:t>
            </a:r>
          </a:p>
          <a:p>
            <a:pPr lvl="1"/>
            <a:endParaRPr lang="en-US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0031" lvl="1" indent="-257156">
              <a:buFont typeface="Arial" panose="020B0604020202020204" pitchFamily="34" charset="0"/>
              <a:buChar char="•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Please do not move or reshape any images or text in the footer or sidebar. </a:t>
            </a:r>
          </a:p>
          <a:p>
            <a:pPr marL="600031" lvl="1" indent="-257156">
              <a:buFont typeface="Arial" panose="020B0604020202020204" pitchFamily="34" charset="0"/>
              <a:buChar char="•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Please do not change the aspect ratio of the deck in “Page setup” – this distorts the images. This deck is set for widescreen.</a:t>
            </a:r>
          </a:p>
          <a:p>
            <a:pPr marL="600031" lvl="1" indent="-257156">
              <a:buFont typeface="Arial" panose="020B0604020202020204" pitchFamily="34" charset="0"/>
              <a:buChar char="•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Please do not change the font style (headlines are Georgia, body text is Arial) or color. You may change text size.</a:t>
            </a:r>
          </a:p>
          <a:p>
            <a:pPr marL="600031" lvl="1" indent="-257156">
              <a:buFont typeface="Arial" panose="020B0604020202020204" pitchFamily="34" charset="0"/>
              <a:buChar char="•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Please do not use clip art – photo images are ok.</a:t>
            </a:r>
          </a:p>
          <a:p>
            <a:pPr marL="600031" lvl="1" indent="-257156">
              <a:buFont typeface="Arial" panose="020B0604020202020204" pitchFamily="34" charset="0"/>
              <a:buChar char="•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Delete this slide from your final presentation.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56AF14-747D-8BEE-0713-6FA16AE086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766" y="188789"/>
            <a:ext cx="1293835" cy="98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869659"/>
      </p:ext>
    </p:extLst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8AADF56-F86B-9D47-8414-066397E4FF16}"/>
              </a:ext>
            </a:extLst>
          </p:cNvPr>
          <p:cNvSpPr txBox="1"/>
          <p:nvPr/>
        </p:nvSpPr>
        <p:spPr>
          <a:xfrm>
            <a:off x="6470587" y="1638702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013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FF0A0F2C-9826-7E47-ACC6-56007740EB6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5400000">
            <a:off x="3629544" y="-361688"/>
            <a:ext cx="1884912" cy="914400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05D0E40-1DB1-D99A-4224-EA6CBF818386}"/>
              </a:ext>
            </a:extLst>
          </p:cNvPr>
          <p:cNvCxnSpPr>
            <a:cxnSpLocks/>
          </p:cNvCxnSpPr>
          <p:nvPr/>
        </p:nvCxnSpPr>
        <p:spPr>
          <a:xfrm>
            <a:off x="0" y="520596"/>
            <a:ext cx="5209082" cy="0"/>
          </a:xfrm>
          <a:prstGeom prst="line">
            <a:avLst/>
          </a:prstGeom>
          <a:ln w="12700">
            <a:solidFill>
              <a:srgbClr val="5E840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7F1EAC8-1A98-7C1C-6895-BCD9F5DF420D}"/>
              </a:ext>
            </a:extLst>
          </p:cNvPr>
          <p:cNvSpPr txBox="1"/>
          <p:nvPr/>
        </p:nvSpPr>
        <p:spPr>
          <a:xfrm>
            <a:off x="255380" y="782532"/>
            <a:ext cx="8136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5E840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Georgia" panose="02040502050405020303" pitchFamily="18" charset="0"/>
                <a:ea typeface="Arial" charset="0"/>
                <a:cs typeface="Arial" charset="0"/>
              </a:rPr>
              <a:t>Presentation Headline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3E3F83E-9648-AD8D-2E88-8FA0042D251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61719" y="3821836"/>
            <a:ext cx="2888910" cy="850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375310"/>
      </p:ext>
    </p:extLst>
  </p:cSld>
  <p:clrMapOvr>
    <a:masterClrMapping/>
  </p:clrMapOvr>
  <p:transition spd="slow" advClick="0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7886BA1-2DF9-69F8-C536-22147D3E0950}"/>
              </a:ext>
            </a:extLst>
          </p:cNvPr>
          <p:cNvSpPr/>
          <p:nvPr/>
        </p:nvSpPr>
        <p:spPr>
          <a:xfrm>
            <a:off x="-1" y="0"/>
            <a:ext cx="1607371" cy="515276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6CA2C2">
                  <a:lumMod val="65000"/>
                  <a:lumOff val="35000"/>
                </a:srgbClr>
              </a:gs>
              <a:gs pos="83000">
                <a:srgbClr val="6CA2C2">
                  <a:lumMod val="65000"/>
                  <a:lumOff val="35000"/>
                </a:srgbClr>
              </a:gs>
              <a:gs pos="100000">
                <a:srgbClr val="6CA2C2">
                  <a:lumMod val="92371"/>
                  <a:lumOff val="7629"/>
                </a:srgb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76372"/>
            <a:endParaRPr lang="en-US" sz="1200" b="1" dirty="0">
              <a:solidFill>
                <a:schemeClr val="accent4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Lato Medium"/>
              <a:cs typeface="Lato Medium"/>
            </a:endParaRPr>
          </a:p>
          <a:p>
            <a:endParaRPr lang="en-US" sz="1200" dirty="0">
              <a:solidFill>
                <a:schemeClr val="bg1"/>
              </a:solidFill>
              <a:effectLst>
                <a:outerShdw dist="12700" dir="2700000" algn="tl" rotWithShape="0">
                  <a:schemeClr val="tx1">
                    <a:alpha val="91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i="1" dirty="0">
                <a:solidFill>
                  <a:schemeClr val="bg1"/>
                </a:solidFill>
                <a:effectLst>
                  <a:outerShdw dist="12700" dir="2700000" algn="tl" rotWithShape="0">
                    <a:schemeClr val="tx1">
                      <a:alpha val="91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9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Chair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Consuelo “</a:t>
            </a:r>
            <a:r>
              <a:rPr lang="en-US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Chi-chi</a:t>
            </a:r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   </a:t>
            </a:r>
          </a:p>
          <a:p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Cagande</a:t>
            </a:r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MD</a:t>
            </a:r>
          </a:p>
          <a:p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sz="9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9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President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John Q. Young, MD, </a:t>
            </a:r>
            <a:br>
              <a: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MPP, PhD</a:t>
            </a:r>
            <a:endParaRPr lang="en-US" sz="825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solidFill>
                <a:schemeClr val="accent4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7D2AFA-4796-2646-82A8-E895F29E3F72}"/>
              </a:ext>
            </a:extLst>
          </p:cNvPr>
          <p:cNvSpPr txBox="1"/>
          <p:nvPr/>
        </p:nvSpPr>
        <p:spPr>
          <a:xfrm>
            <a:off x="1744456" y="188789"/>
            <a:ext cx="5775695" cy="623211"/>
          </a:xfrm>
          <a:prstGeom prst="rect">
            <a:avLst/>
          </a:prstGeom>
          <a:noFill/>
        </p:spPr>
        <p:txBody>
          <a:bodyPr wrap="square" lIns="68542" tIns="34272" rIns="68542" bIns="34272" rtlCol="0">
            <a:spAutoFit/>
          </a:bodyPr>
          <a:lstStyle/>
          <a:p>
            <a:r>
              <a:rPr lang="en-US" sz="36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Georgia" panose="02040502050405020303" pitchFamily="18" charset="0"/>
                <a:ea typeface="Arial" charset="0"/>
                <a:cs typeface="Arial" charset="0"/>
              </a:rPr>
              <a:t>Secondary Slide Headline</a:t>
            </a:r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0CBB32-A898-3D4D-8E4D-7B4F513CB36E}"/>
              </a:ext>
            </a:extLst>
          </p:cNvPr>
          <p:cNvSpPr txBox="1"/>
          <p:nvPr/>
        </p:nvSpPr>
        <p:spPr>
          <a:xfrm>
            <a:off x="1804955" y="983582"/>
            <a:ext cx="59157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Body Copy</a:t>
            </a:r>
          </a:p>
          <a:p>
            <a:pPr marL="557171" lvl="1" indent="-214298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Bullet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42905" lvl="2" indent="-257156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Sub-Bullet</a:t>
            </a: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4BE7D3-DC5D-F0FB-FA2B-78FFE5F249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874876" y="-2241"/>
            <a:ext cx="1269123" cy="51550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78223AA-408C-7DDC-4A3A-B73B80309F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766" y="188789"/>
            <a:ext cx="1293835" cy="98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580991"/>
      </p:ext>
    </p:extLst>
  </p:cSld>
  <p:clrMapOvr>
    <a:masterClrMapping/>
  </p:clrMapOvr>
  <p:transition spd="slow">
    <p:dissolv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12131</TotalTime>
  <Words>166</Words>
  <Application>Microsoft Macintosh PowerPoint</Application>
  <PresentationFormat>On-screen Show (16:9)</PresentationFormat>
  <Paragraphs>30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Georgia</vt:lpstr>
      <vt:lpstr>Lato Medium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Mac Book Pro</dc:creator>
  <cp:lastModifiedBy>d b</cp:lastModifiedBy>
  <cp:revision>270</cp:revision>
  <dcterms:created xsi:type="dcterms:W3CDTF">2018-02-01T23:16:55Z</dcterms:created>
  <dcterms:modified xsi:type="dcterms:W3CDTF">2024-12-16T19:37:38Z</dcterms:modified>
</cp:coreProperties>
</file>