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0" r:id="rId1"/>
    <p:sldMasterId id="2147483924" r:id="rId2"/>
  </p:sldMasterIdLst>
  <p:notesMasterIdLst>
    <p:notesMasterId r:id="rId6"/>
  </p:notesMasterIdLst>
  <p:sldIdLst>
    <p:sldId id="269" r:id="rId3"/>
    <p:sldId id="270" r:id="rId4"/>
    <p:sldId id="271" r:id="rId5"/>
  </p:sldIdLst>
  <p:sldSz cx="9144000" cy="6858000" type="screen4x3"/>
  <p:notesSz cx="6858000" cy="9144000"/>
  <p:defaultTextStyle>
    <a:defPPr>
      <a:defRPr lang="en-US"/>
    </a:defPPr>
    <a:lvl1pPr marL="0" algn="l" defTabSz="509187" rtl="0" eaLnBrk="1" latinLnBrk="0" hangingPunct="1">
      <a:defRPr sz="2000" kern="1200">
        <a:solidFill>
          <a:schemeClr val="tx1"/>
        </a:solidFill>
        <a:latin typeface="+mn-lt"/>
        <a:ea typeface="+mn-ea"/>
        <a:cs typeface="+mn-cs"/>
      </a:defRPr>
    </a:lvl1pPr>
    <a:lvl2pPr marL="509187" algn="l" defTabSz="509187" rtl="0" eaLnBrk="1" latinLnBrk="0" hangingPunct="1">
      <a:defRPr sz="2000" kern="1200">
        <a:solidFill>
          <a:schemeClr val="tx1"/>
        </a:solidFill>
        <a:latin typeface="+mn-lt"/>
        <a:ea typeface="+mn-ea"/>
        <a:cs typeface="+mn-cs"/>
      </a:defRPr>
    </a:lvl2pPr>
    <a:lvl3pPr marL="1018374" algn="l" defTabSz="509187" rtl="0" eaLnBrk="1" latinLnBrk="0" hangingPunct="1">
      <a:defRPr sz="2000" kern="1200">
        <a:solidFill>
          <a:schemeClr val="tx1"/>
        </a:solidFill>
        <a:latin typeface="+mn-lt"/>
        <a:ea typeface="+mn-ea"/>
        <a:cs typeface="+mn-cs"/>
      </a:defRPr>
    </a:lvl3pPr>
    <a:lvl4pPr marL="1527560" algn="l" defTabSz="509187" rtl="0" eaLnBrk="1" latinLnBrk="0" hangingPunct="1">
      <a:defRPr sz="2000" kern="1200">
        <a:solidFill>
          <a:schemeClr val="tx1"/>
        </a:solidFill>
        <a:latin typeface="+mn-lt"/>
        <a:ea typeface="+mn-ea"/>
        <a:cs typeface="+mn-cs"/>
      </a:defRPr>
    </a:lvl4pPr>
    <a:lvl5pPr marL="2036747" algn="l" defTabSz="509187" rtl="0" eaLnBrk="1" latinLnBrk="0" hangingPunct="1">
      <a:defRPr sz="2000" kern="1200">
        <a:solidFill>
          <a:schemeClr val="tx1"/>
        </a:solidFill>
        <a:latin typeface="+mn-lt"/>
        <a:ea typeface="+mn-ea"/>
        <a:cs typeface="+mn-cs"/>
      </a:defRPr>
    </a:lvl5pPr>
    <a:lvl6pPr marL="2545934" algn="l" defTabSz="509187" rtl="0" eaLnBrk="1" latinLnBrk="0" hangingPunct="1">
      <a:defRPr sz="2000" kern="1200">
        <a:solidFill>
          <a:schemeClr val="tx1"/>
        </a:solidFill>
        <a:latin typeface="+mn-lt"/>
        <a:ea typeface="+mn-ea"/>
        <a:cs typeface="+mn-cs"/>
      </a:defRPr>
    </a:lvl6pPr>
    <a:lvl7pPr marL="3055121" algn="l" defTabSz="509187" rtl="0" eaLnBrk="1" latinLnBrk="0" hangingPunct="1">
      <a:defRPr sz="2000" kern="1200">
        <a:solidFill>
          <a:schemeClr val="tx1"/>
        </a:solidFill>
        <a:latin typeface="+mn-lt"/>
        <a:ea typeface="+mn-ea"/>
        <a:cs typeface="+mn-cs"/>
      </a:defRPr>
    </a:lvl7pPr>
    <a:lvl8pPr marL="3564308" algn="l" defTabSz="509187" rtl="0" eaLnBrk="1" latinLnBrk="0" hangingPunct="1">
      <a:defRPr sz="2000" kern="1200">
        <a:solidFill>
          <a:schemeClr val="tx1"/>
        </a:solidFill>
        <a:latin typeface="+mn-lt"/>
        <a:ea typeface="+mn-ea"/>
        <a:cs typeface="+mn-cs"/>
      </a:defRPr>
    </a:lvl8pPr>
    <a:lvl9pPr marL="4073494" algn="l" defTabSz="509187"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A841A"/>
    <a:srgbClr val="6BA54A"/>
    <a:srgbClr val="6AA44A"/>
    <a:srgbClr val="68A149"/>
    <a:srgbClr val="5B8429"/>
    <a:srgbClr val="689734"/>
    <a:srgbClr val="638F30"/>
    <a:srgbClr val="6E9C38"/>
    <a:srgbClr val="6A9733"/>
    <a:srgbClr val="6089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78" autoAdjust="0"/>
    <p:restoredTop sz="94691" autoAdjust="0"/>
  </p:normalViewPr>
  <p:slideViewPr>
    <p:cSldViewPr snapToGrid="0" snapToObjects="1">
      <p:cViewPr varScale="1">
        <p:scale>
          <a:sx n="128" d="100"/>
          <a:sy n="128" d="100"/>
        </p:scale>
        <p:origin x="10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B2D7B4-5AFE-C848-BEF4-16D1489FA18F}" type="datetimeFigureOut">
              <a:rPr lang="en-US" smtClean="0"/>
              <a:pPr/>
              <a:t>6/6/22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2B1D2E-9F7A-0B48-9D99-2BF33B0C55D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005D2B-6164-0A49-A844-F79EDC22CF6A}"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8351" y="1371600"/>
            <a:ext cx="8147305" cy="1344168"/>
          </a:xfrm>
        </p:spPr>
        <p:txBody>
          <a:bodyPr vert="horz" lIns="101888" tIns="50944" rIns="101888" bIns="50944"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26240" rtl="0" eaLnBrk="1" latinLnBrk="0" hangingPunct="1">
              <a:lnSpc>
                <a:spcPts val="6482"/>
              </a:lnSpc>
              <a:spcBef>
                <a:spcPct val="0"/>
              </a:spcBef>
              <a:buNone/>
              <a:defRPr sz="6091"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498351" y="2715767"/>
            <a:ext cx="8147305" cy="667512"/>
          </a:xfrm>
        </p:spPr>
        <p:txBody>
          <a:bodyPr vert="horz" lIns="101888" tIns="50944" rIns="101888" bIns="50944" rtlCol="0">
            <a:normAutofit/>
            <a:scene3d>
              <a:camera prst="orthographicFront"/>
              <a:lightRig rig="threePt" dir="t"/>
            </a:scene3d>
            <a:sp3d extrusionH="57150">
              <a:bevelT w="38100" h="38100" prst="relaxedInset"/>
              <a:bevelB w="38100" h="38100" prst="relaxedInset"/>
            </a:sp3d>
          </a:bodyPr>
          <a:lstStyle>
            <a:lvl1pPr marL="0" indent="0" algn="ctr" defTabSz="926240" rtl="0" eaLnBrk="1" latinLnBrk="0" hangingPunct="1">
              <a:spcBef>
                <a:spcPts val="0"/>
              </a:spcBef>
              <a:buClr>
                <a:schemeClr val="tx1">
                  <a:lumMod val="75000"/>
                  <a:lumOff val="25000"/>
                </a:schemeClr>
              </a:buClr>
              <a:buSzPct val="75000"/>
              <a:buFont typeface="Wingdings 2" pitchFamily="18" charset="2"/>
              <a:buNone/>
              <a:defRPr sz="2182"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63120" indent="0" algn="ctr">
              <a:buNone/>
              <a:defRPr>
                <a:solidFill>
                  <a:schemeClr val="tx1">
                    <a:tint val="75000"/>
                  </a:schemeClr>
                </a:solidFill>
              </a:defRPr>
            </a:lvl2pPr>
            <a:lvl3pPr marL="926240" indent="0" algn="ctr">
              <a:buNone/>
              <a:defRPr>
                <a:solidFill>
                  <a:schemeClr val="tx1">
                    <a:tint val="75000"/>
                  </a:schemeClr>
                </a:solidFill>
              </a:defRPr>
            </a:lvl3pPr>
            <a:lvl4pPr marL="1389360" indent="0" algn="ctr">
              <a:buNone/>
              <a:defRPr>
                <a:solidFill>
                  <a:schemeClr val="tx1">
                    <a:tint val="75000"/>
                  </a:schemeClr>
                </a:solidFill>
              </a:defRPr>
            </a:lvl4pPr>
            <a:lvl5pPr marL="1852480" indent="0" algn="ctr">
              <a:buNone/>
              <a:defRPr>
                <a:solidFill>
                  <a:schemeClr val="tx1">
                    <a:tint val="75000"/>
                  </a:schemeClr>
                </a:solidFill>
              </a:defRPr>
            </a:lvl5pPr>
            <a:lvl6pPr marL="2315600" indent="0" algn="ctr">
              <a:buNone/>
              <a:defRPr>
                <a:solidFill>
                  <a:schemeClr val="tx1">
                    <a:tint val="75000"/>
                  </a:schemeClr>
                </a:solidFill>
              </a:defRPr>
            </a:lvl6pPr>
            <a:lvl7pPr marL="2778719" indent="0" algn="ctr">
              <a:buNone/>
              <a:defRPr>
                <a:solidFill>
                  <a:schemeClr val="tx1">
                    <a:tint val="75000"/>
                  </a:schemeClr>
                </a:solidFill>
              </a:defRPr>
            </a:lvl7pPr>
            <a:lvl8pPr marL="3241840" indent="0" algn="ctr">
              <a:buNone/>
              <a:defRPr>
                <a:solidFill>
                  <a:schemeClr val="tx1">
                    <a:tint val="75000"/>
                  </a:schemeClr>
                </a:solidFill>
              </a:defRPr>
            </a:lvl8pPr>
            <a:lvl9pPr marL="370496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vert="horz" lIns="101888" tIns="50944" rIns="101888" bIns="50944" rtlCol="0" anchor="ctr"/>
          <a:lstStyle>
            <a:lvl1pPr marL="0" algn="l" defTabSz="926240" rtl="0" eaLnBrk="1" latinLnBrk="0" hangingPunct="1">
              <a:defRPr sz="1091"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54AB02A5-4FE5-49D9-9E24-09F23B90C450}" type="datetimeFigureOut">
              <a:rPr lang="en-US" smtClean="0"/>
              <a:pPr/>
              <a:t>6/6/22</a:t>
            </a:fld>
            <a:endParaRPr lang="en-US"/>
          </a:p>
        </p:txBody>
      </p:sp>
      <p:sp>
        <p:nvSpPr>
          <p:cNvPr id="5" name="Footer Placeholder 4"/>
          <p:cNvSpPr>
            <a:spLocks noGrp="1"/>
          </p:cNvSpPr>
          <p:nvPr>
            <p:ph type="ftr" sz="quarter" idx="11"/>
          </p:nvPr>
        </p:nvSpPr>
        <p:spPr/>
        <p:txBody>
          <a:bodyPr vert="horz" lIns="101888" tIns="50944" rIns="101888" bIns="50944" rtlCol="0" anchor="ctr"/>
          <a:lstStyle>
            <a:lvl1pPr marL="0" algn="ctr" defTabSz="926240" rtl="0" eaLnBrk="1" latinLnBrk="0" hangingPunct="1">
              <a:defRPr sz="1091"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kumimoji="0" lang="en-US"/>
          </a:p>
        </p:txBody>
      </p:sp>
      <p:sp>
        <p:nvSpPr>
          <p:cNvPr id="6" name="Slide Number Placeholder 5"/>
          <p:cNvSpPr>
            <a:spLocks noGrp="1"/>
          </p:cNvSpPr>
          <p:nvPr>
            <p:ph type="sldNum" sz="quarter" idx="12"/>
          </p:nvPr>
        </p:nvSpPr>
        <p:spPr/>
        <p:txBody>
          <a:bodyPr vert="horz" lIns="101888" tIns="50944" rIns="101888" bIns="50944" rtlCol="0" anchor="ctr"/>
          <a:lstStyle>
            <a:lvl1pPr marL="0" algn="r" defTabSz="926240" rtl="0" eaLnBrk="1" latinLnBrk="0" hangingPunct="1">
              <a:defRPr sz="1091"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6294C92D-0306-4E69-9CD3-20855E849650}" type="slidenum">
              <a:rPr kumimoji="0" lang="en-US" smtClean="0"/>
              <a:pPr/>
              <a:t>‹#›</a:t>
            </a:fld>
            <a:endParaRPr kumimoji="0"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61"/>
            <a:ext cx="3840480" cy="1994647"/>
          </a:xfrm>
        </p:spPr>
        <p:txBody>
          <a:bodyPr anchor="b"/>
          <a:lstStyle>
            <a:lvl1pPr algn="ctr">
              <a:defRPr sz="4454" b="0"/>
            </a:lvl1pPr>
          </a:lstStyle>
          <a:p>
            <a:r>
              <a:rPr lang="en-US"/>
              <a:t>Click to edit Master title style</a:t>
            </a:r>
            <a:endParaRPr/>
          </a:p>
        </p:txBody>
      </p:sp>
      <p:sp>
        <p:nvSpPr>
          <p:cNvPr id="4" name="Text Placeholder 3"/>
          <p:cNvSpPr>
            <a:spLocks noGrp="1"/>
          </p:cNvSpPr>
          <p:nvPr>
            <p:ph type="body" sz="half" idx="2"/>
          </p:nvPr>
        </p:nvSpPr>
        <p:spPr>
          <a:xfrm>
            <a:off x="497540" y="2438401"/>
            <a:ext cx="3840480" cy="3316942"/>
          </a:xfrm>
        </p:spPr>
        <p:txBody>
          <a:bodyPr>
            <a:normAutofit/>
          </a:bodyPr>
          <a:lstStyle>
            <a:lvl1pPr marL="0" indent="0" algn="ctr">
              <a:buNone/>
              <a:defRPr sz="1727"/>
            </a:lvl1pPr>
            <a:lvl2pPr marL="463120" indent="0">
              <a:buNone/>
              <a:defRPr sz="1182"/>
            </a:lvl2pPr>
            <a:lvl3pPr marL="926240" indent="0">
              <a:buNone/>
              <a:defRPr sz="1000"/>
            </a:lvl3pPr>
            <a:lvl4pPr marL="1389360" indent="0">
              <a:buNone/>
              <a:defRPr sz="909"/>
            </a:lvl4pPr>
            <a:lvl5pPr marL="1852480" indent="0">
              <a:buNone/>
              <a:defRPr sz="909"/>
            </a:lvl5pPr>
            <a:lvl6pPr marL="2315600" indent="0">
              <a:buNone/>
              <a:defRPr sz="909"/>
            </a:lvl6pPr>
            <a:lvl7pPr marL="2778719" indent="0">
              <a:buNone/>
              <a:defRPr sz="909"/>
            </a:lvl7pPr>
            <a:lvl8pPr marL="3241840" indent="0">
              <a:buNone/>
              <a:defRPr sz="909"/>
            </a:lvl8pPr>
            <a:lvl9pPr marL="3704960" indent="0">
              <a:buNone/>
              <a:defRPr sz="909"/>
            </a:lvl9pPr>
          </a:lstStyle>
          <a:p>
            <a:pPr lvl="0"/>
            <a:r>
              <a:rPr lang="en-US"/>
              <a:t>Edit Master text styles</a:t>
            </a:r>
          </a:p>
        </p:txBody>
      </p:sp>
      <p:sp>
        <p:nvSpPr>
          <p:cNvPr id="5" name="Date Placeholder 4"/>
          <p:cNvSpPr>
            <a:spLocks noGrp="1"/>
          </p:cNvSpPr>
          <p:nvPr>
            <p:ph type="dt" sz="half" idx="10"/>
          </p:nvPr>
        </p:nvSpPr>
        <p:spPr/>
        <p:txBody>
          <a:bodyPr/>
          <a:lstStyle/>
          <a:p>
            <a:fld id="{B6D07644-EF67-714B-8BD9-B6A920582583}" type="datetimeFigureOut">
              <a:rPr lang="en-US" smtClean="0"/>
              <a:pPr/>
              <a:t>6/6/22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03428-A25C-5B4E-9DD5-3E91E24BABEA}" type="slidenum">
              <a:rPr lang="en-US" smtClean="0"/>
              <a:pPr/>
              <a:t>‹#›</a:t>
            </a:fld>
            <a:endParaRPr lang="en-US"/>
          </a:p>
        </p:txBody>
      </p:sp>
      <p:sp>
        <p:nvSpPr>
          <p:cNvPr id="8" name="Picture Placeholder 2"/>
          <p:cNvSpPr>
            <a:spLocks noGrp="1"/>
          </p:cNvSpPr>
          <p:nvPr>
            <p:ph type="pic" idx="1"/>
          </p:nvPr>
        </p:nvSpPr>
        <p:spPr>
          <a:xfrm>
            <a:off x="4805045" y="430307"/>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101888" tIns="50944" rIns="101888" bIns="50944" rtlCol="0">
            <a:normAutofit/>
          </a:bodyPr>
          <a:lstStyle>
            <a:lvl1pPr marL="463120" indent="-463120" algn="l" defTabSz="926240" rtl="0" eaLnBrk="1" latinLnBrk="0" hangingPunct="1">
              <a:spcBef>
                <a:spcPts val="2027"/>
              </a:spcBef>
              <a:buClr>
                <a:schemeClr val="accent2">
                  <a:lumMod val="50000"/>
                  <a:lumOff val="50000"/>
                </a:schemeClr>
              </a:buClr>
              <a:buSzPct val="75000"/>
              <a:buFont typeface="Wingdings 2" pitchFamily="18" charset="2"/>
              <a:buNone/>
              <a:defRPr sz="2182" kern="1200">
                <a:solidFill>
                  <a:schemeClr val="tx1">
                    <a:lumMod val="75000"/>
                    <a:lumOff val="25000"/>
                  </a:schemeClr>
                </a:solidFill>
                <a:latin typeface="+mn-lt"/>
                <a:ea typeface="+mn-ea"/>
                <a:cs typeface="+mn-cs"/>
              </a:defRPr>
            </a:lvl1pPr>
            <a:lvl2pPr marL="463120" indent="0">
              <a:buNone/>
              <a:defRPr sz="2819"/>
            </a:lvl2pPr>
            <a:lvl3pPr marL="926240" indent="0">
              <a:buNone/>
              <a:defRPr sz="2455"/>
            </a:lvl3pPr>
            <a:lvl4pPr marL="1389360" indent="0">
              <a:buNone/>
              <a:defRPr sz="2000"/>
            </a:lvl4pPr>
            <a:lvl5pPr marL="1852480" indent="0">
              <a:buNone/>
              <a:defRPr sz="2000"/>
            </a:lvl5pPr>
            <a:lvl6pPr marL="2315600" indent="0">
              <a:buNone/>
              <a:defRPr sz="2000"/>
            </a:lvl6pPr>
            <a:lvl7pPr marL="2778719" indent="0">
              <a:buNone/>
              <a:defRPr sz="2000"/>
            </a:lvl7pPr>
            <a:lvl8pPr marL="3241840" indent="0">
              <a:buNone/>
              <a:defRPr sz="2000"/>
            </a:lvl8pPr>
            <a:lvl9pPr marL="3704960" indent="0">
              <a:buNone/>
              <a:defRPr sz="2000"/>
            </a:lvl9pPr>
          </a:lstStyle>
          <a:p>
            <a:r>
              <a:rPr lang="en-US"/>
              <a:t>Click icon to add picture</a:t>
            </a:r>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6D07644-EF67-714B-8BD9-B6A920582583}" type="datetimeFigureOut">
              <a:rPr lang="en-US" smtClean="0"/>
              <a:pPr/>
              <a:t>6/6/22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03428-A25C-5B4E-9DD5-3E91E24BABEA}"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11178" y="417513"/>
            <a:ext cx="6499225" cy="57086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6D07644-EF67-714B-8BD9-B6A920582583}" type="datetimeFigureOut">
              <a:rPr lang="en-US" smtClean="0"/>
              <a:pPr/>
              <a:t>6/6/22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03428-A25C-5B4E-9DD5-3E91E24BABEA}" type="slidenum">
              <a:rPr lang="en-US" smtClean="0"/>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101888" tIns="50944" rIns="101888" bIns="50944" rtlCol="0" anchor="ctr"/>
          <a:lstStyle>
            <a:lvl1pPr marL="0" algn="l" defTabSz="926240" rtl="0" eaLnBrk="1" latinLnBrk="0" hangingPunct="1">
              <a:defRPr sz="1091"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B6D07644-EF67-714B-8BD9-B6A920582583}" type="datetimeFigureOut">
              <a:rPr lang="en-US" smtClean="0"/>
              <a:pPr/>
              <a:t>6/6/22</a:t>
            </a:fld>
            <a:endParaRPr lang="en-US"/>
          </a:p>
        </p:txBody>
      </p:sp>
      <p:sp>
        <p:nvSpPr>
          <p:cNvPr id="4" name="Footer Placeholder 3"/>
          <p:cNvSpPr>
            <a:spLocks noGrp="1"/>
          </p:cNvSpPr>
          <p:nvPr>
            <p:ph type="ftr" sz="quarter" idx="11"/>
          </p:nvPr>
        </p:nvSpPr>
        <p:spPr/>
        <p:txBody>
          <a:bodyPr vert="horz" lIns="101888" tIns="50944" rIns="101888" bIns="50944" rtlCol="0" anchor="ctr"/>
          <a:lstStyle>
            <a:lvl1pPr marL="0" algn="ctr" defTabSz="926240" rtl="0" eaLnBrk="1" latinLnBrk="0" hangingPunct="1">
              <a:defRPr sz="1091"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5" name="Slide Number Placeholder 4"/>
          <p:cNvSpPr>
            <a:spLocks noGrp="1"/>
          </p:cNvSpPr>
          <p:nvPr>
            <p:ph type="sldNum" sz="quarter" idx="12"/>
          </p:nvPr>
        </p:nvSpPr>
        <p:spPr/>
        <p:txBody>
          <a:bodyPr vert="horz" lIns="101888" tIns="50944" rIns="101888" bIns="50944" rtlCol="0" anchor="ctr"/>
          <a:lstStyle>
            <a:lvl1pPr marL="0" algn="r" defTabSz="926240" rtl="0" eaLnBrk="1" latinLnBrk="0" hangingPunct="1">
              <a:defRPr sz="1091"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ED403428-A25C-5B4E-9DD5-3E91E24BABEA}" type="slidenum">
              <a:rPr lang="en-US" smtClean="0"/>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1991"/>
            <a:ext cx="6858000" cy="2388253"/>
          </a:xfrm>
        </p:spPr>
        <p:txBody>
          <a:bodyPr anchor="b"/>
          <a:lstStyle>
            <a:lvl1pPr algn="ctr">
              <a:defRPr sz="5455"/>
            </a:lvl1pPr>
          </a:lstStyle>
          <a:p>
            <a:r>
              <a:rPr lang="en-US"/>
              <a:t>Click to edit Master title style</a:t>
            </a:r>
          </a:p>
        </p:txBody>
      </p:sp>
      <p:sp>
        <p:nvSpPr>
          <p:cNvPr id="3" name="Subtitle 2"/>
          <p:cNvSpPr>
            <a:spLocks noGrp="1"/>
          </p:cNvSpPr>
          <p:nvPr>
            <p:ph type="subTitle" idx="1"/>
          </p:nvPr>
        </p:nvSpPr>
        <p:spPr>
          <a:xfrm>
            <a:off x="1143000" y="3602693"/>
            <a:ext cx="6858000" cy="1655669"/>
          </a:xfrm>
        </p:spPr>
        <p:txBody>
          <a:bodyPr/>
          <a:lstStyle>
            <a:lvl1pPr marL="0" indent="0" algn="ctr">
              <a:buNone/>
              <a:defRPr sz="2182"/>
            </a:lvl1pPr>
            <a:lvl2pPr marL="415629" indent="0" algn="ctr">
              <a:buNone/>
              <a:defRPr sz="1818"/>
            </a:lvl2pPr>
            <a:lvl3pPr marL="831258" indent="0" algn="ctr">
              <a:buNone/>
              <a:defRPr sz="1636"/>
            </a:lvl3pPr>
            <a:lvl4pPr marL="1246887" indent="0" algn="ctr">
              <a:buNone/>
              <a:defRPr sz="1454"/>
            </a:lvl4pPr>
            <a:lvl5pPr marL="1662516" indent="0" algn="ctr">
              <a:buNone/>
              <a:defRPr sz="1454"/>
            </a:lvl5pPr>
            <a:lvl6pPr marL="2078146" indent="0" algn="ctr">
              <a:buNone/>
              <a:defRPr sz="1454"/>
            </a:lvl6pPr>
            <a:lvl7pPr marL="2493775" indent="0" algn="ctr">
              <a:buNone/>
              <a:defRPr sz="1454"/>
            </a:lvl7pPr>
            <a:lvl8pPr marL="2909404" indent="0" algn="ctr">
              <a:buNone/>
              <a:defRPr sz="1454"/>
            </a:lvl8pPr>
            <a:lvl9pPr marL="3325033" indent="0" algn="ctr">
              <a:buNone/>
              <a:defRPr sz="1454"/>
            </a:lvl9pPr>
          </a:lstStyle>
          <a:p>
            <a:r>
              <a:rPr lang="en-US"/>
              <a:t>Click to edit Master subtitle style</a:t>
            </a:r>
          </a:p>
        </p:txBody>
      </p:sp>
      <p:sp>
        <p:nvSpPr>
          <p:cNvPr id="4" name="Date Placeholder 3"/>
          <p:cNvSpPr>
            <a:spLocks noGrp="1"/>
          </p:cNvSpPr>
          <p:nvPr>
            <p:ph type="dt" sz="half" idx="10"/>
          </p:nvPr>
        </p:nvSpPr>
        <p:spPr/>
        <p:txBody>
          <a:bodyPr/>
          <a:lstStyle/>
          <a:p>
            <a:fld id="{DBF71E3F-4A87-BF4D-80C4-674F041A9C43}" type="datetimeFigureOut">
              <a:rPr lang="en-US" smtClean="0"/>
              <a:t>6/6/22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8261B-912C-3745-A0DF-1C362284E293}" type="slidenum">
              <a:rPr lang="en-US" smtClean="0"/>
              <a:t>‹#›</a:t>
            </a:fld>
            <a:endParaRPr lang="en-US"/>
          </a:p>
        </p:txBody>
      </p:sp>
    </p:spTree>
    <p:extLst>
      <p:ext uri="{BB962C8B-B14F-4D97-AF65-F5344CB8AC3E}">
        <p14:creationId xmlns:p14="http://schemas.microsoft.com/office/powerpoint/2010/main" val="7627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71E3F-4A87-BF4D-80C4-674F041A9C43}" type="datetimeFigureOut">
              <a:rPr lang="en-US" smtClean="0"/>
              <a:t>6/6/22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8261B-912C-3745-A0DF-1C362284E293}" type="slidenum">
              <a:rPr lang="en-US" smtClean="0"/>
              <a:t>‹#›</a:t>
            </a:fld>
            <a:endParaRPr lang="en-US"/>
          </a:p>
        </p:txBody>
      </p:sp>
    </p:spTree>
    <p:extLst>
      <p:ext uri="{BB962C8B-B14F-4D97-AF65-F5344CB8AC3E}">
        <p14:creationId xmlns:p14="http://schemas.microsoft.com/office/powerpoint/2010/main" val="1499235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455" y="1710299"/>
            <a:ext cx="7886989" cy="2851897"/>
          </a:xfrm>
        </p:spPr>
        <p:txBody>
          <a:bodyPr anchor="b"/>
          <a:lstStyle>
            <a:lvl1pPr>
              <a:defRPr sz="5455"/>
            </a:lvl1pPr>
          </a:lstStyle>
          <a:p>
            <a:r>
              <a:rPr lang="en-US"/>
              <a:t>Click to edit Master title style</a:t>
            </a:r>
          </a:p>
        </p:txBody>
      </p:sp>
      <p:sp>
        <p:nvSpPr>
          <p:cNvPr id="3" name="Text Placeholder 2"/>
          <p:cNvSpPr>
            <a:spLocks noGrp="1"/>
          </p:cNvSpPr>
          <p:nvPr>
            <p:ph type="body" idx="1"/>
          </p:nvPr>
        </p:nvSpPr>
        <p:spPr>
          <a:xfrm>
            <a:off x="623455" y="4588809"/>
            <a:ext cx="7886989" cy="1500188"/>
          </a:xfrm>
        </p:spPr>
        <p:txBody>
          <a:bodyPr/>
          <a:lstStyle>
            <a:lvl1pPr marL="0" indent="0">
              <a:buNone/>
              <a:defRPr sz="2182">
                <a:solidFill>
                  <a:schemeClr val="tx1">
                    <a:tint val="75000"/>
                  </a:schemeClr>
                </a:solidFill>
              </a:defRPr>
            </a:lvl1pPr>
            <a:lvl2pPr marL="415629" indent="0">
              <a:buNone/>
              <a:defRPr sz="1818">
                <a:solidFill>
                  <a:schemeClr val="tx1">
                    <a:tint val="75000"/>
                  </a:schemeClr>
                </a:solidFill>
              </a:defRPr>
            </a:lvl2pPr>
            <a:lvl3pPr marL="831258" indent="0">
              <a:buNone/>
              <a:defRPr sz="1636">
                <a:solidFill>
                  <a:schemeClr val="tx1">
                    <a:tint val="75000"/>
                  </a:schemeClr>
                </a:solidFill>
              </a:defRPr>
            </a:lvl3pPr>
            <a:lvl4pPr marL="1246887" indent="0">
              <a:buNone/>
              <a:defRPr sz="1454">
                <a:solidFill>
                  <a:schemeClr val="tx1">
                    <a:tint val="75000"/>
                  </a:schemeClr>
                </a:solidFill>
              </a:defRPr>
            </a:lvl4pPr>
            <a:lvl5pPr marL="1662516" indent="0">
              <a:buNone/>
              <a:defRPr sz="1454">
                <a:solidFill>
                  <a:schemeClr val="tx1">
                    <a:tint val="75000"/>
                  </a:schemeClr>
                </a:solidFill>
              </a:defRPr>
            </a:lvl5pPr>
            <a:lvl6pPr marL="2078146" indent="0">
              <a:buNone/>
              <a:defRPr sz="1454">
                <a:solidFill>
                  <a:schemeClr val="tx1">
                    <a:tint val="75000"/>
                  </a:schemeClr>
                </a:solidFill>
              </a:defRPr>
            </a:lvl6pPr>
            <a:lvl7pPr marL="2493775" indent="0">
              <a:buNone/>
              <a:defRPr sz="1454">
                <a:solidFill>
                  <a:schemeClr val="tx1">
                    <a:tint val="75000"/>
                  </a:schemeClr>
                </a:solidFill>
              </a:defRPr>
            </a:lvl7pPr>
            <a:lvl8pPr marL="2909404" indent="0">
              <a:buNone/>
              <a:defRPr sz="1454">
                <a:solidFill>
                  <a:schemeClr val="tx1">
                    <a:tint val="75000"/>
                  </a:schemeClr>
                </a:solidFill>
              </a:defRPr>
            </a:lvl8pPr>
            <a:lvl9pPr marL="3325033" indent="0">
              <a:buNone/>
              <a:defRPr sz="145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F71E3F-4A87-BF4D-80C4-674F041A9C43}" type="datetimeFigureOut">
              <a:rPr lang="en-US" smtClean="0"/>
              <a:t>6/6/22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8261B-912C-3745-A0DF-1C362284E293}" type="slidenum">
              <a:rPr lang="en-US" smtClean="0"/>
              <a:t>‹#›</a:t>
            </a:fld>
            <a:endParaRPr lang="en-US"/>
          </a:p>
        </p:txBody>
      </p:sp>
    </p:spTree>
    <p:extLst>
      <p:ext uri="{BB962C8B-B14F-4D97-AF65-F5344CB8AC3E}">
        <p14:creationId xmlns:p14="http://schemas.microsoft.com/office/powerpoint/2010/main" val="1226544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9228" y="1825159"/>
            <a:ext cx="3873500" cy="4352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273" y="1825159"/>
            <a:ext cx="3873500" cy="4352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F71E3F-4A87-BF4D-80C4-674F041A9C43}" type="datetimeFigureOut">
              <a:rPr lang="en-US" smtClean="0"/>
              <a:t>6/6/22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8261B-912C-3745-A0DF-1C362284E293}" type="slidenum">
              <a:rPr lang="en-US" smtClean="0"/>
              <a:t>‹#›</a:t>
            </a:fld>
            <a:endParaRPr lang="en-US"/>
          </a:p>
        </p:txBody>
      </p:sp>
    </p:spTree>
    <p:extLst>
      <p:ext uri="{BB962C8B-B14F-4D97-AF65-F5344CB8AC3E}">
        <p14:creationId xmlns:p14="http://schemas.microsoft.com/office/powerpoint/2010/main" val="834825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28" y="365593"/>
            <a:ext cx="7886989" cy="1325096"/>
          </a:xfrm>
        </p:spPr>
        <p:txBody>
          <a:bodyPr/>
          <a:lstStyle/>
          <a:p>
            <a:r>
              <a:rPr lang="en-US"/>
              <a:t>Click to edit Master title style</a:t>
            </a:r>
          </a:p>
        </p:txBody>
      </p:sp>
      <p:sp>
        <p:nvSpPr>
          <p:cNvPr id="3" name="Text Placeholder 2"/>
          <p:cNvSpPr>
            <a:spLocks noGrp="1"/>
          </p:cNvSpPr>
          <p:nvPr>
            <p:ph type="body" idx="1"/>
          </p:nvPr>
        </p:nvSpPr>
        <p:spPr>
          <a:xfrm>
            <a:off x="629227" y="1680883"/>
            <a:ext cx="3869171" cy="823632"/>
          </a:xfrm>
        </p:spPr>
        <p:txBody>
          <a:bodyPr anchor="b"/>
          <a:lstStyle>
            <a:lvl1pPr marL="0" indent="0">
              <a:buNone/>
              <a:defRPr sz="2182" b="1"/>
            </a:lvl1pPr>
            <a:lvl2pPr marL="415629" indent="0">
              <a:buNone/>
              <a:defRPr sz="1818" b="1"/>
            </a:lvl2pPr>
            <a:lvl3pPr marL="831258" indent="0">
              <a:buNone/>
              <a:defRPr sz="1636" b="1"/>
            </a:lvl3pPr>
            <a:lvl4pPr marL="1246887" indent="0">
              <a:buNone/>
              <a:defRPr sz="1454" b="1"/>
            </a:lvl4pPr>
            <a:lvl5pPr marL="1662516" indent="0">
              <a:buNone/>
              <a:defRPr sz="1454" b="1"/>
            </a:lvl5pPr>
            <a:lvl6pPr marL="2078146" indent="0">
              <a:buNone/>
              <a:defRPr sz="1454" b="1"/>
            </a:lvl6pPr>
            <a:lvl7pPr marL="2493775" indent="0">
              <a:buNone/>
              <a:defRPr sz="1454" b="1"/>
            </a:lvl7pPr>
            <a:lvl8pPr marL="2909404" indent="0">
              <a:buNone/>
              <a:defRPr sz="1454" b="1"/>
            </a:lvl8pPr>
            <a:lvl9pPr marL="3325033" indent="0">
              <a:buNone/>
              <a:defRPr sz="1454" b="1"/>
            </a:lvl9pPr>
          </a:lstStyle>
          <a:p>
            <a:pPr lvl="0"/>
            <a:r>
              <a:rPr lang="en-US"/>
              <a:t>Click to edit Master text styles</a:t>
            </a:r>
          </a:p>
        </p:txBody>
      </p:sp>
      <p:sp>
        <p:nvSpPr>
          <p:cNvPr id="4" name="Content Placeholder 3"/>
          <p:cNvSpPr>
            <a:spLocks noGrp="1"/>
          </p:cNvSpPr>
          <p:nvPr>
            <p:ph sz="half" idx="2"/>
          </p:nvPr>
        </p:nvSpPr>
        <p:spPr>
          <a:xfrm>
            <a:off x="629227" y="2504516"/>
            <a:ext cx="3869171" cy="3685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728" y="1680883"/>
            <a:ext cx="3886489" cy="823632"/>
          </a:xfrm>
        </p:spPr>
        <p:txBody>
          <a:bodyPr anchor="b"/>
          <a:lstStyle>
            <a:lvl1pPr marL="0" indent="0">
              <a:buNone/>
              <a:defRPr sz="2182" b="1"/>
            </a:lvl1pPr>
            <a:lvl2pPr marL="415629" indent="0">
              <a:buNone/>
              <a:defRPr sz="1818" b="1"/>
            </a:lvl2pPr>
            <a:lvl3pPr marL="831258" indent="0">
              <a:buNone/>
              <a:defRPr sz="1636" b="1"/>
            </a:lvl3pPr>
            <a:lvl4pPr marL="1246887" indent="0">
              <a:buNone/>
              <a:defRPr sz="1454" b="1"/>
            </a:lvl4pPr>
            <a:lvl5pPr marL="1662516" indent="0">
              <a:buNone/>
              <a:defRPr sz="1454" b="1"/>
            </a:lvl5pPr>
            <a:lvl6pPr marL="2078146" indent="0">
              <a:buNone/>
              <a:defRPr sz="1454" b="1"/>
            </a:lvl6pPr>
            <a:lvl7pPr marL="2493775" indent="0">
              <a:buNone/>
              <a:defRPr sz="1454" b="1"/>
            </a:lvl7pPr>
            <a:lvl8pPr marL="2909404" indent="0">
              <a:buNone/>
              <a:defRPr sz="1454" b="1"/>
            </a:lvl8pPr>
            <a:lvl9pPr marL="3325033" indent="0">
              <a:buNone/>
              <a:defRPr sz="1454" b="1"/>
            </a:lvl9pPr>
          </a:lstStyle>
          <a:p>
            <a:pPr lvl="0"/>
            <a:r>
              <a:rPr lang="en-US"/>
              <a:t>Click to edit Master text styles</a:t>
            </a:r>
          </a:p>
        </p:txBody>
      </p:sp>
      <p:sp>
        <p:nvSpPr>
          <p:cNvPr id="6" name="Content Placeholder 5"/>
          <p:cNvSpPr>
            <a:spLocks noGrp="1"/>
          </p:cNvSpPr>
          <p:nvPr>
            <p:ph sz="quarter" idx="4"/>
          </p:nvPr>
        </p:nvSpPr>
        <p:spPr>
          <a:xfrm>
            <a:off x="4629728" y="2504516"/>
            <a:ext cx="3886489" cy="3685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F71E3F-4A87-BF4D-80C4-674F041A9C43}" type="datetimeFigureOut">
              <a:rPr lang="en-US" smtClean="0"/>
              <a:t>6/6/22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F8261B-912C-3745-A0DF-1C362284E293}" type="slidenum">
              <a:rPr lang="en-US" smtClean="0"/>
              <a:t>‹#›</a:t>
            </a:fld>
            <a:endParaRPr lang="en-US"/>
          </a:p>
        </p:txBody>
      </p:sp>
    </p:spTree>
    <p:extLst>
      <p:ext uri="{BB962C8B-B14F-4D97-AF65-F5344CB8AC3E}">
        <p14:creationId xmlns:p14="http://schemas.microsoft.com/office/powerpoint/2010/main" val="1394336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F71E3F-4A87-BF4D-80C4-674F041A9C43}" type="datetimeFigureOut">
              <a:rPr lang="en-US" smtClean="0"/>
              <a:t>6/6/22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F8261B-912C-3745-A0DF-1C362284E293}" type="slidenum">
              <a:rPr lang="en-US" smtClean="0"/>
              <a:t>‹#›</a:t>
            </a:fld>
            <a:endParaRPr lang="en-US"/>
          </a:p>
        </p:txBody>
      </p:sp>
    </p:spTree>
    <p:extLst>
      <p:ext uri="{BB962C8B-B14F-4D97-AF65-F5344CB8AC3E}">
        <p14:creationId xmlns:p14="http://schemas.microsoft.com/office/powerpoint/2010/main" val="1264604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6D07644-EF67-714B-8BD9-B6A920582583}" type="datetimeFigureOut">
              <a:rPr lang="en-US" smtClean="0"/>
              <a:pPr/>
              <a:t>6/6/22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03428-A25C-5B4E-9DD5-3E91E24BABEA}"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71E3F-4A87-BF4D-80C4-674F041A9C43}" type="datetimeFigureOut">
              <a:rPr lang="en-US" smtClean="0"/>
              <a:t>6/6/22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F8261B-912C-3745-A0DF-1C362284E293}" type="slidenum">
              <a:rPr lang="en-US" smtClean="0"/>
              <a:t>‹#›</a:t>
            </a:fld>
            <a:endParaRPr lang="en-US"/>
          </a:p>
        </p:txBody>
      </p:sp>
    </p:spTree>
    <p:extLst>
      <p:ext uri="{BB962C8B-B14F-4D97-AF65-F5344CB8AC3E}">
        <p14:creationId xmlns:p14="http://schemas.microsoft.com/office/powerpoint/2010/main" val="559756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27" y="456641"/>
            <a:ext cx="2949864" cy="1601041"/>
          </a:xfrm>
        </p:spPr>
        <p:txBody>
          <a:bodyPr anchor="b"/>
          <a:lstStyle>
            <a:lvl1pPr>
              <a:defRPr sz="2909"/>
            </a:lvl1pPr>
          </a:lstStyle>
          <a:p>
            <a:r>
              <a:rPr lang="en-US"/>
              <a:t>Click to edit Master title style</a:t>
            </a:r>
          </a:p>
        </p:txBody>
      </p:sp>
      <p:sp>
        <p:nvSpPr>
          <p:cNvPr id="3" name="Content Placeholder 2"/>
          <p:cNvSpPr>
            <a:spLocks noGrp="1"/>
          </p:cNvSpPr>
          <p:nvPr>
            <p:ph idx="1"/>
          </p:nvPr>
        </p:nvSpPr>
        <p:spPr>
          <a:xfrm>
            <a:off x="3887932" y="987519"/>
            <a:ext cx="4628285" cy="4873158"/>
          </a:xfrm>
        </p:spPr>
        <p:txBody>
          <a:bodyPr/>
          <a:lstStyle>
            <a:lvl1pPr>
              <a:defRPr sz="2909"/>
            </a:lvl1pPr>
            <a:lvl2pPr>
              <a:defRPr sz="2546"/>
            </a:lvl2pPr>
            <a:lvl3pPr>
              <a:defRPr sz="2182"/>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227" y="2057681"/>
            <a:ext cx="2949864" cy="3811400"/>
          </a:xfrm>
        </p:spPr>
        <p:txBody>
          <a:bodyPr/>
          <a:lstStyle>
            <a:lvl1pPr marL="0" indent="0">
              <a:buNone/>
              <a:defRPr sz="1454"/>
            </a:lvl1pPr>
            <a:lvl2pPr marL="415629" indent="0">
              <a:buNone/>
              <a:defRPr sz="1273"/>
            </a:lvl2pPr>
            <a:lvl3pPr marL="831258" indent="0">
              <a:buNone/>
              <a:defRPr sz="1091"/>
            </a:lvl3pPr>
            <a:lvl4pPr marL="1246887" indent="0">
              <a:buNone/>
              <a:defRPr sz="909"/>
            </a:lvl4pPr>
            <a:lvl5pPr marL="1662516" indent="0">
              <a:buNone/>
              <a:defRPr sz="909"/>
            </a:lvl5pPr>
            <a:lvl6pPr marL="2078146" indent="0">
              <a:buNone/>
              <a:defRPr sz="909"/>
            </a:lvl6pPr>
            <a:lvl7pPr marL="2493775" indent="0">
              <a:buNone/>
              <a:defRPr sz="909"/>
            </a:lvl7pPr>
            <a:lvl8pPr marL="2909404" indent="0">
              <a:buNone/>
              <a:defRPr sz="909"/>
            </a:lvl8pPr>
            <a:lvl9pPr marL="332503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DBF71E3F-4A87-BF4D-80C4-674F041A9C43}" type="datetimeFigureOut">
              <a:rPr lang="en-US" smtClean="0"/>
              <a:t>6/6/22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8261B-912C-3745-A0DF-1C362284E293}" type="slidenum">
              <a:rPr lang="en-US" smtClean="0"/>
              <a:t>‹#›</a:t>
            </a:fld>
            <a:endParaRPr lang="en-US"/>
          </a:p>
        </p:txBody>
      </p:sp>
    </p:spTree>
    <p:extLst>
      <p:ext uri="{BB962C8B-B14F-4D97-AF65-F5344CB8AC3E}">
        <p14:creationId xmlns:p14="http://schemas.microsoft.com/office/powerpoint/2010/main" val="1856399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27" y="456641"/>
            <a:ext cx="2949864" cy="1601041"/>
          </a:xfrm>
        </p:spPr>
        <p:txBody>
          <a:bodyPr anchor="b"/>
          <a:lstStyle>
            <a:lvl1pPr>
              <a:defRPr sz="2909"/>
            </a:lvl1pPr>
          </a:lstStyle>
          <a:p>
            <a:r>
              <a:rPr lang="en-US"/>
              <a:t>Click to edit Master title style</a:t>
            </a:r>
          </a:p>
        </p:txBody>
      </p:sp>
      <p:sp>
        <p:nvSpPr>
          <p:cNvPr id="3" name="Picture Placeholder 2"/>
          <p:cNvSpPr>
            <a:spLocks noGrp="1"/>
          </p:cNvSpPr>
          <p:nvPr>
            <p:ph type="pic" idx="1"/>
          </p:nvPr>
        </p:nvSpPr>
        <p:spPr>
          <a:xfrm>
            <a:off x="3887932" y="987519"/>
            <a:ext cx="4628285" cy="4873158"/>
          </a:xfrm>
        </p:spPr>
        <p:txBody>
          <a:bodyPr/>
          <a:lstStyle>
            <a:lvl1pPr marL="0" indent="0">
              <a:buNone/>
              <a:defRPr sz="2909"/>
            </a:lvl1pPr>
            <a:lvl2pPr marL="415629" indent="0">
              <a:buNone/>
              <a:defRPr sz="2546"/>
            </a:lvl2pPr>
            <a:lvl3pPr marL="831258" indent="0">
              <a:buNone/>
              <a:defRPr sz="2182"/>
            </a:lvl3pPr>
            <a:lvl4pPr marL="1246887" indent="0">
              <a:buNone/>
              <a:defRPr sz="1818"/>
            </a:lvl4pPr>
            <a:lvl5pPr marL="1662516" indent="0">
              <a:buNone/>
              <a:defRPr sz="1818"/>
            </a:lvl5pPr>
            <a:lvl6pPr marL="2078146" indent="0">
              <a:buNone/>
              <a:defRPr sz="1818"/>
            </a:lvl6pPr>
            <a:lvl7pPr marL="2493775" indent="0">
              <a:buNone/>
              <a:defRPr sz="1818"/>
            </a:lvl7pPr>
            <a:lvl8pPr marL="2909404" indent="0">
              <a:buNone/>
              <a:defRPr sz="1818"/>
            </a:lvl8pPr>
            <a:lvl9pPr marL="3325033" indent="0">
              <a:buNone/>
              <a:defRPr sz="1818"/>
            </a:lvl9pPr>
          </a:lstStyle>
          <a:p>
            <a:endParaRPr lang="en-US"/>
          </a:p>
        </p:txBody>
      </p:sp>
      <p:sp>
        <p:nvSpPr>
          <p:cNvPr id="4" name="Text Placeholder 3"/>
          <p:cNvSpPr>
            <a:spLocks noGrp="1"/>
          </p:cNvSpPr>
          <p:nvPr>
            <p:ph type="body" sz="half" idx="2"/>
          </p:nvPr>
        </p:nvSpPr>
        <p:spPr>
          <a:xfrm>
            <a:off x="629227" y="2057681"/>
            <a:ext cx="2949864" cy="3811400"/>
          </a:xfrm>
        </p:spPr>
        <p:txBody>
          <a:bodyPr/>
          <a:lstStyle>
            <a:lvl1pPr marL="0" indent="0">
              <a:buNone/>
              <a:defRPr sz="1454"/>
            </a:lvl1pPr>
            <a:lvl2pPr marL="415629" indent="0">
              <a:buNone/>
              <a:defRPr sz="1273"/>
            </a:lvl2pPr>
            <a:lvl3pPr marL="831258" indent="0">
              <a:buNone/>
              <a:defRPr sz="1091"/>
            </a:lvl3pPr>
            <a:lvl4pPr marL="1246887" indent="0">
              <a:buNone/>
              <a:defRPr sz="909"/>
            </a:lvl4pPr>
            <a:lvl5pPr marL="1662516" indent="0">
              <a:buNone/>
              <a:defRPr sz="909"/>
            </a:lvl5pPr>
            <a:lvl6pPr marL="2078146" indent="0">
              <a:buNone/>
              <a:defRPr sz="909"/>
            </a:lvl6pPr>
            <a:lvl7pPr marL="2493775" indent="0">
              <a:buNone/>
              <a:defRPr sz="909"/>
            </a:lvl7pPr>
            <a:lvl8pPr marL="2909404" indent="0">
              <a:buNone/>
              <a:defRPr sz="909"/>
            </a:lvl8pPr>
            <a:lvl9pPr marL="332503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DBF71E3F-4A87-BF4D-80C4-674F041A9C43}" type="datetimeFigureOut">
              <a:rPr lang="en-US" smtClean="0"/>
              <a:t>6/6/22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8261B-912C-3745-A0DF-1C362284E293}" type="slidenum">
              <a:rPr lang="en-US" smtClean="0"/>
              <a:t>‹#›</a:t>
            </a:fld>
            <a:endParaRPr lang="en-US"/>
          </a:p>
        </p:txBody>
      </p:sp>
    </p:spTree>
    <p:extLst>
      <p:ext uri="{BB962C8B-B14F-4D97-AF65-F5344CB8AC3E}">
        <p14:creationId xmlns:p14="http://schemas.microsoft.com/office/powerpoint/2010/main" val="1856762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71E3F-4A87-BF4D-80C4-674F041A9C43}" type="datetimeFigureOut">
              <a:rPr lang="en-US" smtClean="0"/>
              <a:t>6/6/22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8261B-912C-3745-A0DF-1C362284E293}" type="slidenum">
              <a:rPr lang="en-US" smtClean="0"/>
              <a:t>‹#›</a:t>
            </a:fld>
            <a:endParaRPr lang="en-US"/>
          </a:p>
        </p:txBody>
      </p:sp>
    </p:spTree>
    <p:extLst>
      <p:ext uri="{BB962C8B-B14F-4D97-AF65-F5344CB8AC3E}">
        <p14:creationId xmlns:p14="http://schemas.microsoft.com/office/powerpoint/2010/main" val="1525505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388" y="365593"/>
            <a:ext cx="1971386" cy="5811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9227" y="365593"/>
            <a:ext cx="5775614" cy="5811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71E3F-4A87-BF4D-80C4-674F041A9C43}" type="datetimeFigureOut">
              <a:rPr lang="en-US" smtClean="0"/>
              <a:t>6/6/22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8261B-912C-3745-A0DF-1C362284E293}" type="slidenum">
              <a:rPr lang="en-US" smtClean="0"/>
              <a:t>‹#›</a:t>
            </a:fld>
            <a:endParaRPr lang="en-US"/>
          </a:p>
        </p:txBody>
      </p:sp>
    </p:spTree>
    <p:extLst>
      <p:ext uri="{BB962C8B-B14F-4D97-AF65-F5344CB8AC3E}">
        <p14:creationId xmlns:p14="http://schemas.microsoft.com/office/powerpoint/2010/main" val="355441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98476" y="4343400"/>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82"/>
              </a:lnSpc>
              <a:defRPr sz="6091">
                <a:solidFill>
                  <a:schemeClr val="bg1"/>
                </a:solidFill>
                <a:effectLst>
                  <a:outerShdw blurRad="25400" dist="19050" dir="4200000" algn="ctr" rotWithShape="0">
                    <a:schemeClr val="tx1">
                      <a:alpha val="4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498476" y="5688108"/>
            <a:ext cx="8147051"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63120" indent="0" algn="ctr">
              <a:buNone/>
              <a:defRPr>
                <a:solidFill>
                  <a:schemeClr val="tx1">
                    <a:tint val="75000"/>
                  </a:schemeClr>
                </a:solidFill>
              </a:defRPr>
            </a:lvl2pPr>
            <a:lvl3pPr marL="926240" indent="0" algn="ctr">
              <a:buNone/>
              <a:defRPr>
                <a:solidFill>
                  <a:schemeClr val="tx1">
                    <a:tint val="75000"/>
                  </a:schemeClr>
                </a:solidFill>
              </a:defRPr>
            </a:lvl3pPr>
            <a:lvl4pPr marL="1389360" indent="0" algn="ctr">
              <a:buNone/>
              <a:defRPr>
                <a:solidFill>
                  <a:schemeClr val="tx1">
                    <a:tint val="75000"/>
                  </a:schemeClr>
                </a:solidFill>
              </a:defRPr>
            </a:lvl4pPr>
            <a:lvl5pPr marL="1852480" indent="0" algn="ctr">
              <a:buNone/>
              <a:defRPr>
                <a:solidFill>
                  <a:schemeClr val="tx1">
                    <a:tint val="75000"/>
                  </a:schemeClr>
                </a:solidFill>
              </a:defRPr>
            </a:lvl5pPr>
            <a:lvl6pPr marL="2315600" indent="0" algn="ctr">
              <a:buNone/>
              <a:defRPr>
                <a:solidFill>
                  <a:schemeClr val="tx1">
                    <a:tint val="75000"/>
                  </a:schemeClr>
                </a:solidFill>
              </a:defRPr>
            </a:lvl6pPr>
            <a:lvl7pPr marL="2778719" indent="0" algn="ctr">
              <a:buNone/>
              <a:defRPr>
                <a:solidFill>
                  <a:schemeClr val="tx1">
                    <a:tint val="75000"/>
                  </a:schemeClr>
                </a:solidFill>
              </a:defRPr>
            </a:lvl7pPr>
            <a:lvl8pPr marL="3241840" indent="0" algn="ctr">
              <a:buNone/>
              <a:defRPr>
                <a:solidFill>
                  <a:schemeClr val="tx1">
                    <a:tint val="75000"/>
                  </a:schemeClr>
                </a:solidFill>
              </a:defRPr>
            </a:lvl8pPr>
            <a:lvl9pPr marL="370496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B6D07644-EF67-714B-8BD9-B6A920582583}" type="datetimeFigureOut">
              <a:rPr lang="en-US" smtClean="0"/>
              <a:pPr/>
              <a:t>6/6/22</a:t>
            </a:fld>
            <a:endParaRPr lang="en-US"/>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ED403428-A25C-5B4E-9DD5-3E91E24BABEA}" type="slidenum">
              <a:rPr lang="en-US" smtClean="0"/>
              <a:pPr/>
              <a:t>‹#›</a:t>
            </a:fld>
            <a:endParaRPr lang="en-US"/>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US"/>
              <a:t>Click icon to add picture</a:t>
            </a:r>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6" y="1774828"/>
            <a:ext cx="8147051" cy="1873249"/>
          </a:xfrm>
        </p:spPr>
        <p:txBody>
          <a:bodyPr anchor="b" anchorCtr="0"/>
          <a:lstStyle>
            <a:lvl1pPr algn="ctr">
              <a:defRPr sz="6091" b="0" cap="none" baseline="0"/>
            </a:lvl1pPr>
          </a:lstStyle>
          <a:p>
            <a:r>
              <a:rPr lang="en-US"/>
              <a:t>Click to edit Master title style</a:t>
            </a:r>
            <a:endParaRPr/>
          </a:p>
        </p:txBody>
      </p:sp>
      <p:sp>
        <p:nvSpPr>
          <p:cNvPr id="3" name="Text Placeholder 2"/>
          <p:cNvSpPr>
            <a:spLocks noGrp="1"/>
          </p:cNvSpPr>
          <p:nvPr>
            <p:ph type="body" idx="1"/>
          </p:nvPr>
        </p:nvSpPr>
        <p:spPr>
          <a:xfrm>
            <a:off x="498476" y="3654521"/>
            <a:ext cx="8147051" cy="1500187"/>
          </a:xfrm>
        </p:spPr>
        <p:txBody>
          <a:bodyPr anchor="t" anchorCtr="0">
            <a:normAutofit/>
          </a:bodyPr>
          <a:lstStyle>
            <a:lvl1pPr marL="0" indent="0" algn="ctr">
              <a:spcBef>
                <a:spcPts val="0"/>
              </a:spcBef>
              <a:buNone/>
              <a:defRPr sz="2182">
                <a:solidFill>
                  <a:schemeClr val="tx1">
                    <a:lumMod val="75000"/>
                    <a:lumOff val="25000"/>
                  </a:schemeClr>
                </a:solidFill>
              </a:defRPr>
            </a:lvl1pPr>
            <a:lvl2pPr marL="463120" indent="0">
              <a:buNone/>
              <a:defRPr sz="1818">
                <a:solidFill>
                  <a:schemeClr val="tx1">
                    <a:tint val="75000"/>
                  </a:schemeClr>
                </a:solidFill>
              </a:defRPr>
            </a:lvl2pPr>
            <a:lvl3pPr marL="926240" indent="0">
              <a:buNone/>
              <a:defRPr sz="1636">
                <a:solidFill>
                  <a:schemeClr val="tx1">
                    <a:tint val="75000"/>
                  </a:schemeClr>
                </a:solidFill>
              </a:defRPr>
            </a:lvl3pPr>
            <a:lvl4pPr marL="1389360" indent="0">
              <a:buNone/>
              <a:defRPr sz="1454">
                <a:solidFill>
                  <a:schemeClr val="tx1">
                    <a:tint val="75000"/>
                  </a:schemeClr>
                </a:solidFill>
              </a:defRPr>
            </a:lvl4pPr>
            <a:lvl5pPr marL="1852480" indent="0">
              <a:buNone/>
              <a:defRPr sz="1454">
                <a:solidFill>
                  <a:schemeClr val="tx1">
                    <a:tint val="75000"/>
                  </a:schemeClr>
                </a:solidFill>
              </a:defRPr>
            </a:lvl5pPr>
            <a:lvl6pPr marL="2315600" indent="0">
              <a:buNone/>
              <a:defRPr sz="1454">
                <a:solidFill>
                  <a:schemeClr val="tx1">
                    <a:tint val="75000"/>
                  </a:schemeClr>
                </a:solidFill>
              </a:defRPr>
            </a:lvl6pPr>
            <a:lvl7pPr marL="2778719" indent="0">
              <a:buNone/>
              <a:defRPr sz="1454">
                <a:solidFill>
                  <a:schemeClr val="tx1">
                    <a:tint val="75000"/>
                  </a:schemeClr>
                </a:solidFill>
              </a:defRPr>
            </a:lvl7pPr>
            <a:lvl8pPr marL="3241840" indent="0">
              <a:buNone/>
              <a:defRPr sz="1454">
                <a:solidFill>
                  <a:schemeClr val="tx1">
                    <a:tint val="75000"/>
                  </a:schemeClr>
                </a:solidFill>
              </a:defRPr>
            </a:lvl8pPr>
            <a:lvl9pPr marL="3704960" indent="0">
              <a:buNone/>
              <a:defRPr sz="145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pPr/>
              <a:t>6/6/22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6" y="94133"/>
            <a:ext cx="8147051" cy="1452283"/>
          </a:xfrm>
        </p:spPr>
        <p:txBody>
          <a:bodyPr/>
          <a:lstStyle/>
          <a:p>
            <a:r>
              <a:rPr lang="en-US"/>
              <a:t>Click to edit Master title style</a:t>
            </a:r>
            <a:endParaRPr/>
          </a:p>
        </p:txBody>
      </p:sp>
      <p:sp>
        <p:nvSpPr>
          <p:cNvPr id="3" name="Content Placeholder 2"/>
          <p:cNvSpPr>
            <a:spLocks noGrp="1"/>
          </p:cNvSpPr>
          <p:nvPr>
            <p:ph sz="half" idx="1"/>
          </p:nvPr>
        </p:nvSpPr>
        <p:spPr>
          <a:xfrm>
            <a:off x="498476" y="1762125"/>
            <a:ext cx="3840480" cy="4364038"/>
          </a:xfrm>
        </p:spPr>
        <p:txBody>
          <a:bodyPr>
            <a:normAutofit/>
          </a:bodyPr>
          <a:lstStyle>
            <a:lvl1pPr>
              <a:defRPr sz="2000"/>
            </a:lvl1pPr>
            <a:lvl2pPr>
              <a:defRPr sz="1818"/>
            </a:lvl2pPr>
            <a:lvl3pPr>
              <a:defRPr sz="1818"/>
            </a:lvl3pPr>
            <a:lvl4pPr>
              <a:defRPr sz="1818"/>
            </a:lvl4pPr>
            <a:lvl5pPr>
              <a:defRPr sz="1818"/>
            </a:lvl5pPr>
            <a:lvl6pPr>
              <a:defRPr sz="1818"/>
            </a:lvl6pPr>
            <a:lvl7pPr>
              <a:defRPr sz="1818"/>
            </a:lvl7pPr>
            <a:lvl8pPr>
              <a:defRPr sz="1818"/>
            </a:lvl8pPr>
            <a:lvl9pPr>
              <a:defRPr sz="18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05045" y="1762125"/>
            <a:ext cx="3840480" cy="4364038"/>
          </a:xfrm>
        </p:spPr>
        <p:txBody>
          <a:bodyPr>
            <a:normAutofit/>
          </a:bodyPr>
          <a:lstStyle>
            <a:lvl1pPr>
              <a:defRPr sz="2000"/>
            </a:lvl1pPr>
            <a:lvl2pPr>
              <a:defRPr sz="1818"/>
            </a:lvl2pPr>
            <a:lvl3pPr>
              <a:defRPr sz="1818"/>
            </a:lvl3pPr>
            <a:lvl4pPr>
              <a:defRPr sz="1818"/>
            </a:lvl4pPr>
            <a:lvl5pPr>
              <a:defRPr sz="1818"/>
            </a:lvl5pPr>
            <a:lvl6pPr>
              <a:defRPr sz="1818"/>
            </a:lvl6pPr>
            <a:lvl7pPr>
              <a:defRPr sz="1818"/>
            </a:lvl7pPr>
            <a:lvl8pPr>
              <a:defRPr sz="1818"/>
            </a:lvl8pPr>
            <a:lvl9pPr>
              <a:defRPr sz="18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B6D07644-EF67-714B-8BD9-B6A920582583}" type="datetimeFigureOut">
              <a:rPr lang="en-US" smtClean="0"/>
              <a:pPr/>
              <a:t>6/6/22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03428-A25C-5B4E-9DD5-3E91E24BABEA}"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8476" y="94133"/>
            <a:ext cx="8147051" cy="1452283"/>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498476" y="1550893"/>
            <a:ext cx="3840480" cy="715962"/>
          </a:xfrm>
        </p:spPr>
        <p:txBody>
          <a:bodyPr anchor="b"/>
          <a:lstStyle>
            <a:lvl1pPr marL="0" indent="0" algn="ctr">
              <a:spcBef>
                <a:spcPts val="0"/>
              </a:spcBef>
              <a:buNone/>
              <a:defRPr sz="2455" b="0"/>
            </a:lvl1pPr>
            <a:lvl2pPr marL="463120" indent="0">
              <a:buNone/>
              <a:defRPr sz="2000" b="1"/>
            </a:lvl2pPr>
            <a:lvl3pPr marL="926240" indent="0">
              <a:buNone/>
              <a:defRPr sz="1818" b="1"/>
            </a:lvl3pPr>
            <a:lvl4pPr marL="1389360" indent="0">
              <a:buNone/>
              <a:defRPr sz="1636" b="1"/>
            </a:lvl4pPr>
            <a:lvl5pPr marL="1852480" indent="0">
              <a:buNone/>
              <a:defRPr sz="1636" b="1"/>
            </a:lvl5pPr>
            <a:lvl6pPr marL="2315600" indent="0">
              <a:buNone/>
              <a:defRPr sz="1636" b="1"/>
            </a:lvl6pPr>
            <a:lvl7pPr marL="2778719" indent="0">
              <a:buNone/>
              <a:defRPr sz="1636" b="1"/>
            </a:lvl7pPr>
            <a:lvl8pPr marL="3241840" indent="0">
              <a:buNone/>
              <a:defRPr sz="1636" b="1"/>
            </a:lvl8pPr>
            <a:lvl9pPr marL="3704960" indent="0">
              <a:buNone/>
              <a:defRPr sz="1636" b="1"/>
            </a:lvl9pPr>
          </a:lstStyle>
          <a:p>
            <a:pPr lvl="0"/>
            <a:r>
              <a:rPr lang="en-US"/>
              <a:t>Edit Master text styles</a:t>
            </a:r>
          </a:p>
        </p:txBody>
      </p:sp>
      <p:sp>
        <p:nvSpPr>
          <p:cNvPr id="4" name="Content Placeholder 3"/>
          <p:cNvSpPr>
            <a:spLocks noGrp="1"/>
          </p:cNvSpPr>
          <p:nvPr>
            <p:ph sz="half" idx="2"/>
          </p:nvPr>
        </p:nvSpPr>
        <p:spPr>
          <a:xfrm>
            <a:off x="498476" y="2541494"/>
            <a:ext cx="3840480" cy="3584668"/>
          </a:xfrm>
        </p:spPr>
        <p:txBody>
          <a:bodyPr>
            <a:normAutofit/>
          </a:bodyPr>
          <a:lstStyle>
            <a:lvl1pPr>
              <a:defRPr sz="2000"/>
            </a:lvl1pPr>
            <a:lvl2pPr>
              <a:defRPr sz="1818"/>
            </a:lvl2pPr>
            <a:lvl3pPr>
              <a:defRPr sz="1818"/>
            </a:lvl3pPr>
            <a:lvl4pPr>
              <a:defRPr sz="1818"/>
            </a:lvl4pPr>
            <a:lvl5pPr>
              <a:defRPr sz="1818"/>
            </a:lvl5pPr>
            <a:lvl6pPr>
              <a:defRPr sz="1636"/>
            </a:lvl6pPr>
            <a:lvl7pPr>
              <a:defRPr sz="1636"/>
            </a:lvl7pPr>
            <a:lvl8pPr>
              <a:defRPr sz="1636"/>
            </a:lvl8pPr>
            <a:lvl9pPr>
              <a:defRPr sz="163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05045" y="1550893"/>
            <a:ext cx="3840480" cy="715962"/>
          </a:xfrm>
        </p:spPr>
        <p:txBody>
          <a:bodyPr anchor="b"/>
          <a:lstStyle>
            <a:lvl1pPr marL="0" indent="0" algn="ctr">
              <a:spcBef>
                <a:spcPts val="0"/>
              </a:spcBef>
              <a:buNone/>
              <a:defRPr sz="2455" b="0"/>
            </a:lvl1pPr>
            <a:lvl2pPr marL="463120" indent="0">
              <a:buNone/>
              <a:defRPr sz="2000" b="1"/>
            </a:lvl2pPr>
            <a:lvl3pPr marL="926240" indent="0">
              <a:buNone/>
              <a:defRPr sz="1818" b="1"/>
            </a:lvl3pPr>
            <a:lvl4pPr marL="1389360" indent="0">
              <a:buNone/>
              <a:defRPr sz="1636" b="1"/>
            </a:lvl4pPr>
            <a:lvl5pPr marL="1852480" indent="0">
              <a:buNone/>
              <a:defRPr sz="1636" b="1"/>
            </a:lvl5pPr>
            <a:lvl6pPr marL="2315600" indent="0">
              <a:buNone/>
              <a:defRPr sz="1636" b="1"/>
            </a:lvl6pPr>
            <a:lvl7pPr marL="2778719" indent="0">
              <a:buNone/>
              <a:defRPr sz="1636" b="1"/>
            </a:lvl7pPr>
            <a:lvl8pPr marL="3241840" indent="0">
              <a:buNone/>
              <a:defRPr sz="1636" b="1"/>
            </a:lvl8pPr>
            <a:lvl9pPr marL="3704960" indent="0">
              <a:buNone/>
              <a:defRPr sz="1636" b="1"/>
            </a:lvl9pPr>
          </a:lstStyle>
          <a:p>
            <a:pPr lvl="0"/>
            <a:r>
              <a:rPr lang="en-US"/>
              <a:t>Edit Master text styles</a:t>
            </a:r>
          </a:p>
        </p:txBody>
      </p:sp>
      <p:sp>
        <p:nvSpPr>
          <p:cNvPr id="6" name="Content Placeholder 5"/>
          <p:cNvSpPr>
            <a:spLocks noGrp="1"/>
          </p:cNvSpPr>
          <p:nvPr>
            <p:ph sz="quarter" idx="4"/>
          </p:nvPr>
        </p:nvSpPr>
        <p:spPr>
          <a:xfrm>
            <a:off x="4805045" y="2541494"/>
            <a:ext cx="3840480" cy="3584668"/>
          </a:xfrm>
        </p:spPr>
        <p:txBody>
          <a:bodyPr>
            <a:normAutofit/>
          </a:bodyPr>
          <a:lstStyle>
            <a:lvl1pPr>
              <a:defRPr sz="2000"/>
            </a:lvl1pPr>
            <a:lvl2pPr>
              <a:defRPr sz="1818"/>
            </a:lvl2pPr>
            <a:lvl3pPr>
              <a:defRPr sz="1818"/>
            </a:lvl3pPr>
            <a:lvl4pPr>
              <a:defRPr sz="1818"/>
            </a:lvl4pPr>
            <a:lvl5pPr>
              <a:defRPr sz="1818"/>
            </a:lvl5pPr>
            <a:lvl6pPr>
              <a:defRPr sz="1636"/>
            </a:lvl6pPr>
            <a:lvl7pPr>
              <a:defRPr sz="1636"/>
            </a:lvl7pPr>
            <a:lvl8pPr>
              <a:defRPr sz="1636"/>
            </a:lvl8pPr>
            <a:lvl9pPr>
              <a:defRPr sz="163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B6D07644-EF67-714B-8BD9-B6A920582583}" type="datetimeFigureOut">
              <a:rPr lang="en-US" smtClean="0"/>
              <a:pPr/>
              <a:t>6/6/22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403428-A25C-5B4E-9DD5-3E91E24BABEA}" type="slidenum">
              <a:rPr lang="en-US" smtClean="0"/>
              <a:pPr/>
              <a:t>‹#›</a:t>
            </a:fld>
            <a:endParaRPr lang="en-US"/>
          </a:p>
        </p:txBody>
      </p:sp>
      <p:cxnSp>
        <p:nvCxnSpPr>
          <p:cNvPr id="11" name="Straight Connector 10"/>
          <p:cNvCxnSpPr/>
          <p:nvPr/>
        </p:nvCxnSpPr>
        <p:spPr>
          <a:xfrm>
            <a:off x="502920"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5045"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6D07644-EF67-714B-8BD9-B6A920582583}" type="datetimeFigureOut">
              <a:rPr lang="en-US" smtClean="0"/>
              <a:pPr/>
              <a:t>6/6/22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403428-A25C-5B4E-9DD5-3E91E24BABEA}"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07644-EF67-714B-8BD9-B6A920582583}" type="datetimeFigureOut">
              <a:rPr lang="en-US" smtClean="0"/>
              <a:pPr/>
              <a:t>6/6/22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403428-A25C-5B4E-9DD5-3E91E24BABEA}"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61"/>
            <a:ext cx="3840480" cy="1994647"/>
          </a:xfrm>
        </p:spPr>
        <p:txBody>
          <a:bodyPr anchor="b"/>
          <a:lstStyle>
            <a:lvl1pPr algn="ctr">
              <a:defRPr sz="4454" b="0"/>
            </a:lvl1pPr>
          </a:lstStyle>
          <a:p>
            <a:r>
              <a:rPr lang="en-US"/>
              <a:t>Click to edit Master title style</a:t>
            </a:r>
            <a:endParaRPr/>
          </a:p>
        </p:txBody>
      </p:sp>
      <p:sp>
        <p:nvSpPr>
          <p:cNvPr id="3" name="Content Placeholder 2"/>
          <p:cNvSpPr>
            <a:spLocks noGrp="1"/>
          </p:cNvSpPr>
          <p:nvPr>
            <p:ph idx="1"/>
          </p:nvPr>
        </p:nvSpPr>
        <p:spPr>
          <a:xfrm>
            <a:off x="4792532" y="403413"/>
            <a:ext cx="3840480" cy="572275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497540" y="2438401"/>
            <a:ext cx="3840480" cy="3316942"/>
          </a:xfrm>
        </p:spPr>
        <p:txBody>
          <a:bodyPr>
            <a:normAutofit/>
          </a:bodyPr>
          <a:lstStyle>
            <a:lvl1pPr marL="0" indent="0" algn="ctr">
              <a:buNone/>
              <a:defRPr sz="1727"/>
            </a:lvl1pPr>
            <a:lvl2pPr marL="463120" indent="0">
              <a:buNone/>
              <a:defRPr sz="1182"/>
            </a:lvl2pPr>
            <a:lvl3pPr marL="926240" indent="0">
              <a:buNone/>
              <a:defRPr sz="1000"/>
            </a:lvl3pPr>
            <a:lvl4pPr marL="1389360" indent="0">
              <a:buNone/>
              <a:defRPr sz="909"/>
            </a:lvl4pPr>
            <a:lvl5pPr marL="1852480" indent="0">
              <a:buNone/>
              <a:defRPr sz="909"/>
            </a:lvl5pPr>
            <a:lvl6pPr marL="2315600" indent="0">
              <a:buNone/>
              <a:defRPr sz="909"/>
            </a:lvl6pPr>
            <a:lvl7pPr marL="2778719" indent="0">
              <a:buNone/>
              <a:defRPr sz="909"/>
            </a:lvl7pPr>
            <a:lvl8pPr marL="3241840" indent="0">
              <a:buNone/>
              <a:defRPr sz="909"/>
            </a:lvl8pPr>
            <a:lvl9pPr marL="3704960" indent="0">
              <a:buNone/>
              <a:defRPr sz="909"/>
            </a:lvl9pPr>
          </a:lstStyle>
          <a:p>
            <a:pPr lvl="0"/>
            <a:r>
              <a:rPr lang="en-US"/>
              <a:t>Edit Master text styles</a:t>
            </a:r>
          </a:p>
        </p:txBody>
      </p:sp>
      <p:sp>
        <p:nvSpPr>
          <p:cNvPr id="5" name="Date Placeholder 4"/>
          <p:cNvSpPr>
            <a:spLocks noGrp="1"/>
          </p:cNvSpPr>
          <p:nvPr>
            <p:ph type="dt" sz="half" idx="10"/>
          </p:nvPr>
        </p:nvSpPr>
        <p:spPr/>
        <p:txBody>
          <a:bodyPr/>
          <a:lstStyle/>
          <a:p>
            <a:fld id="{B6D07644-EF67-714B-8BD9-B6A920582583}" type="datetimeFigureOut">
              <a:rPr lang="en-US" smtClean="0"/>
              <a:pPr/>
              <a:t>6/6/22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03428-A25C-5B4E-9DD5-3E91E24BABEA}"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6" y="94133"/>
            <a:ext cx="8147051" cy="1452283"/>
          </a:xfrm>
          <a:prstGeom prst="rect">
            <a:avLst/>
          </a:prstGeom>
        </p:spPr>
        <p:txBody>
          <a:bodyPr vert="horz" lIns="101888" tIns="50944" rIns="101888" bIns="50944"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498476" y="1761565"/>
            <a:ext cx="8147051" cy="4364598"/>
          </a:xfrm>
          <a:prstGeom prst="rect">
            <a:avLst/>
          </a:prstGeom>
        </p:spPr>
        <p:txBody>
          <a:bodyPr vert="horz" lIns="101888" tIns="50944" rIns="101888" bIns="50944"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88259" y="6356352"/>
            <a:ext cx="2133600" cy="365126"/>
          </a:xfrm>
          <a:prstGeom prst="rect">
            <a:avLst/>
          </a:prstGeom>
        </p:spPr>
        <p:txBody>
          <a:bodyPr vert="horz" lIns="101888" tIns="50944" rIns="101888" bIns="50944" rtlCol="0" anchor="ctr"/>
          <a:lstStyle>
            <a:lvl1pPr algn="l">
              <a:defRPr sz="1091">
                <a:solidFill>
                  <a:schemeClr val="tx1">
                    <a:lumMod val="75000"/>
                    <a:lumOff val="25000"/>
                  </a:schemeClr>
                </a:solidFill>
              </a:defRPr>
            </a:lvl1pPr>
          </a:lstStyle>
          <a:p>
            <a:fld id="{B6D07644-EF67-714B-8BD9-B6A920582583}" type="datetimeFigureOut">
              <a:rPr lang="en-US" smtClean="0"/>
              <a:pPr/>
              <a:t>6/6/22</a:t>
            </a:fld>
            <a:endParaRPr lang="en-US"/>
          </a:p>
        </p:txBody>
      </p:sp>
      <p:sp>
        <p:nvSpPr>
          <p:cNvPr id="5" name="Footer Placeholder 4"/>
          <p:cNvSpPr>
            <a:spLocks noGrp="1"/>
          </p:cNvSpPr>
          <p:nvPr>
            <p:ph type="ftr" sz="quarter" idx="3"/>
          </p:nvPr>
        </p:nvSpPr>
        <p:spPr>
          <a:xfrm>
            <a:off x="3124200" y="6356352"/>
            <a:ext cx="2895600" cy="365126"/>
          </a:xfrm>
          <a:prstGeom prst="rect">
            <a:avLst/>
          </a:prstGeom>
        </p:spPr>
        <p:txBody>
          <a:bodyPr vert="horz" lIns="101888" tIns="50944" rIns="101888" bIns="50944" rtlCol="0" anchor="ctr"/>
          <a:lstStyle>
            <a:lvl1pPr algn="ctr">
              <a:defRPr sz="1091">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6817659" y="6356352"/>
            <a:ext cx="2133600" cy="365126"/>
          </a:xfrm>
          <a:prstGeom prst="rect">
            <a:avLst/>
          </a:prstGeom>
        </p:spPr>
        <p:txBody>
          <a:bodyPr vert="horz" lIns="101888" tIns="50944" rIns="101888" bIns="50944" rtlCol="0" anchor="ctr"/>
          <a:lstStyle>
            <a:lvl1pPr algn="r">
              <a:defRPr sz="1091">
                <a:solidFill>
                  <a:schemeClr val="tx1">
                    <a:lumMod val="75000"/>
                    <a:lumOff val="25000"/>
                  </a:schemeClr>
                </a:solidFill>
              </a:defRPr>
            </a:lvl1pPr>
          </a:lstStyle>
          <a:p>
            <a:fld id="{ED403428-A25C-5B4E-9DD5-3E91E24BAB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Lst>
  <p:transition/>
  <p:txStyles>
    <p:titleStyle>
      <a:lvl1pPr algn="ctr" defTabSz="926240" rtl="0" eaLnBrk="1" latinLnBrk="0" hangingPunct="1">
        <a:spcBef>
          <a:spcPct val="0"/>
        </a:spcBef>
        <a:buNone/>
        <a:defRPr sz="5091" kern="1200">
          <a:solidFill>
            <a:schemeClr val="tx1"/>
          </a:solidFill>
          <a:latin typeface="+mj-lt"/>
          <a:ea typeface="+mj-ea"/>
          <a:cs typeface="+mj-cs"/>
        </a:defRPr>
      </a:lvl1pPr>
    </p:titleStyle>
    <p:bodyStyle>
      <a:lvl1pPr marL="463120" indent="-463120" algn="l" defTabSz="926240" rtl="0" eaLnBrk="1" latinLnBrk="0" hangingPunct="1">
        <a:spcBef>
          <a:spcPts val="2027"/>
        </a:spcBef>
        <a:buClr>
          <a:schemeClr val="tx1">
            <a:lumMod val="75000"/>
            <a:lumOff val="25000"/>
          </a:schemeClr>
        </a:buClr>
        <a:buSzPct val="75000"/>
        <a:buFont typeface="Wingdings 2" pitchFamily="18" charset="2"/>
        <a:buChar char=""/>
        <a:defRPr sz="2182" kern="1200">
          <a:solidFill>
            <a:schemeClr val="tx1">
              <a:lumMod val="75000"/>
              <a:lumOff val="25000"/>
            </a:schemeClr>
          </a:solidFill>
          <a:latin typeface="+mn-lt"/>
          <a:ea typeface="+mn-ea"/>
          <a:cs typeface="+mn-cs"/>
        </a:defRPr>
      </a:lvl1pPr>
      <a:lvl2pPr marL="926240" indent="-463120" algn="l" defTabSz="926240" rtl="0" eaLnBrk="1" latinLnBrk="0" hangingPunct="1">
        <a:spcBef>
          <a:spcPts val="608"/>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89360" indent="-463120" algn="l" defTabSz="926240" rtl="0" eaLnBrk="1" latinLnBrk="0" hangingPunct="1">
        <a:spcBef>
          <a:spcPts val="608"/>
        </a:spcBef>
        <a:buClr>
          <a:schemeClr val="tx1">
            <a:lumMod val="75000"/>
            <a:lumOff val="25000"/>
          </a:schemeClr>
        </a:buClr>
        <a:buSzPct val="75000"/>
        <a:buFont typeface="Wingdings 2" pitchFamily="18" charset="2"/>
        <a:buChar char=""/>
        <a:defRPr sz="1818" kern="1200">
          <a:solidFill>
            <a:schemeClr val="tx1">
              <a:lumMod val="75000"/>
              <a:lumOff val="25000"/>
            </a:schemeClr>
          </a:solidFill>
          <a:latin typeface="+mn-lt"/>
          <a:ea typeface="+mn-ea"/>
          <a:cs typeface="+mn-cs"/>
        </a:defRPr>
      </a:lvl3pPr>
      <a:lvl4pPr marL="1852480" indent="-463120" algn="l" defTabSz="926240" rtl="0" eaLnBrk="1" latinLnBrk="0" hangingPunct="1">
        <a:spcBef>
          <a:spcPts val="608"/>
        </a:spcBef>
        <a:buClr>
          <a:schemeClr val="tx1">
            <a:lumMod val="50000"/>
            <a:lumOff val="50000"/>
          </a:schemeClr>
        </a:buClr>
        <a:buSzPct val="75000"/>
        <a:buFont typeface="Wingdings 2" pitchFamily="18" charset="2"/>
        <a:buChar char=""/>
        <a:defRPr sz="1818" kern="1200">
          <a:solidFill>
            <a:schemeClr val="tx1">
              <a:lumMod val="75000"/>
              <a:lumOff val="25000"/>
            </a:schemeClr>
          </a:solidFill>
          <a:latin typeface="+mn-lt"/>
          <a:ea typeface="+mn-ea"/>
          <a:cs typeface="+mn-cs"/>
        </a:defRPr>
      </a:lvl4pPr>
      <a:lvl5pPr marL="2315600" indent="-463120" algn="l" defTabSz="926240" rtl="0" eaLnBrk="1" latinLnBrk="0" hangingPunct="1">
        <a:spcBef>
          <a:spcPts val="608"/>
        </a:spcBef>
        <a:buClr>
          <a:schemeClr val="tx1">
            <a:lumMod val="75000"/>
            <a:lumOff val="25000"/>
          </a:schemeClr>
        </a:buClr>
        <a:buSzPct val="75000"/>
        <a:buFont typeface="Wingdings 2" pitchFamily="18" charset="2"/>
        <a:buChar char=""/>
        <a:defRPr sz="1818" kern="1200">
          <a:solidFill>
            <a:schemeClr val="tx1">
              <a:lumMod val="75000"/>
              <a:lumOff val="25000"/>
            </a:schemeClr>
          </a:solidFill>
          <a:latin typeface="+mn-lt"/>
          <a:ea typeface="+mn-ea"/>
          <a:cs typeface="+mn-cs"/>
        </a:defRPr>
      </a:lvl5pPr>
      <a:lvl6pPr marL="2547159" indent="-231560" algn="l" defTabSz="92624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280" indent="-231560" algn="l" defTabSz="92624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399" indent="-231560" algn="l" defTabSz="92624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519" indent="-231560" algn="l" defTabSz="92624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26240" rtl="0" eaLnBrk="1" latinLnBrk="0" hangingPunct="1">
        <a:defRPr sz="1818" kern="1200">
          <a:solidFill>
            <a:schemeClr val="tx1"/>
          </a:solidFill>
          <a:latin typeface="+mn-lt"/>
          <a:ea typeface="+mn-ea"/>
          <a:cs typeface="+mn-cs"/>
        </a:defRPr>
      </a:lvl1pPr>
      <a:lvl2pPr marL="463120" algn="l" defTabSz="926240" rtl="0" eaLnBrk="1" latinLnBrk="0" hangingPunct="1">
        <a:defRPr sz="1818" kern="1200">
          <a:solidFill>
            <a:schemeClr val="tx1"/>
          </a:solidFill>
          <a:latin typeface="+mn-lt"/>
          <a:ea typeface="+mn-ea"/>
          <a:cs typeface="+mn-cs"/>
        </a:defRPr>
      </a:lvl2pPr>
      <a:lvl3pPr marL="926240" algn="l" defTabSz="926240" rtl="0" eaLnBrk="1" latinLnBrk="0" hangingPunct="1">
        <a:defRPr sz="1818" kern="1200">
          <a:solidFill>
            <a:schemeClr val="tx1"/>
          </a:solidFill>
          <a:latin typeface="+mn-lt"/>
          <a:ea typeface="+mn-ea"/>
          <a:cs typeface="+mn-cs"/>
        </a:defRPr>
      </a:lvl3pPr>
      <a:lvl4pPr marL="1389360" algn="l" defTabSz="926240" rtl="0" eaLnBrk="1" latinLnBrk="0" hangingPunct="1">
        <a:defRPr sz="1818" kern="1200">
          <a:solidFill>
            <a:schemeClr val="tx1"/>
          </a:solidFill>
          <a:latin typeface="+mn-lt"/>
          <a:ea typeface="+mn-ea"/>
          <a:cs typeface="+mn-cs"/>
        </a:defRPr>
      </a:lvl4pPr>
      <a:lvl5pPr marL="1852480" algn="l" defTabSz="926240" rtl="0" eaLnBrk="1" latinLnBrk="0" hangingPunct="1">
        <a:defRPr sz="1818" kern="1200">
          <a:solidFill>
            <a:schemeClr val="tx1"/>
          </a:solidFill>
          <a:latin typeface="+mn-lt"/>
          <a:ea typeface="+mn-ea"/>
          <a:cs typeface="+mn-cs"/>
        </a:defRPr>
      </a:lvl5pPr>
      <a:lvl6pPr marL="2315600" algn="l" defTabSz="926240" rtl="0" eaLnBrk="1" latinLnBrk="0" hangingPunct="1">
        <a:defRPr sz="1818" kern="1200">
          <a:solidFill>
            <a:schemeClr val="tx1"/>
          </a:solidFill>
          <a:latin typeface="+mn-lt"/>
          <a:ea typeface="+mn-ea"/>
          <a:cs typeface="+mn-cs"/>
        </a:defRPr>
      </a:lvl6pPr>
      <a:lvl7pPr marL="2778719" algn="l" defTabSz="926240" rtl="0" eaLnBrk="1" latinLnBrk="0" hangingPunct="1">
        <a:defRPr sz="1818" kern="1200">
          <a:solidFill>
            <a:schemeClr val="tx1"/>
          </a:solidFill>
          <a:latin typeface="+mn-lt"/>
          <a:ea typeface="+mn-ea"/>
          <a:cs typeface="+mn-cs"/>
        </a:defRPr>
      </a:lvl7pPr>
      <a:lvl8pPr marL="3241840" algn="l" defTabSz="926240" rtl="0" eaLnBrk="1" latinLnBrk="0" hangingPunct="1">
        <a:defRPr sz="1818" kern="1200">
          <a:solidFill>
            <a:schemeClr val="tx1"/>
          </a:solidFill>
          <a:latin typeface="+mn-lt"/>
          <a:ea typeface="+mn-ea"/>
          <a:cs typeface="+mn-cs"/>
        </a:defRPr>
      </a:lvl8pPr>
      <a:lvl9pPr marL="3704960" algn="l" defTabSz="926240" rtl="0" eaLnBrk="1" latinLnBrk="0" hangingPunct="1">
        <a:defRPr sz="181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9228" y="365593"/>
            <a:ext cx="7885546" cy="132509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9228" y="1825159"/>
            <a:ext cx="7885546" cy="43520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9227" y="6356537"/>
            <a:ext cx="2056535" cy="365592"/>
          </a:xfrm>
          <a:prstGeom prst="rect">
            <a:avLst/>
          </a:prstGeom>
        </p:spPr>
        <p:txBody>
          <a:bodyPr vert="horz" lIns="91440" tIns="45720" rIns="91440" bIns="45720" rtlCol="0" anchor="ctr"/>
          <a:lstStyle>
            <a:lvl1pPr algn="l">
              <a:defRPr sz="1091">
                <a:solidFill>
                  <a:schemeClr val="tx1">
                    <a:tint val="75000"/>
                  </a:schemeClr>
                </a:solidFill>
              </a:defRPr>
            </a:lvl1pPr>
          </a:lstStyle>
          <a:p>
            <a:fld id="{DBF71E3F-4A87-BF4D-80C4-674F041A9C43}" type="datetimeFigureOut">
              <a:rPr lang="en-US" smtClean="0"/>
              <a:t>6/6/22</a:t>
            </a:fld>
            <a:endParaRPr lang="en-US"/>
          </a:p>
        </p:txBody>
      </p:sp>
      <p:sp>
        <p:nvSpPr>
          <p:cNvPr id="5" name="Footer Placeholder 4"/>
          <p:cNvSpPr>
            <a:spLocks noGrp="1"/>
          </p:cNvSpPr>
          <p:nvPr>
            <p:ph type="ftr" sz="quarter" idx="3"/>
          </p:nvPr>
        </p:nvSpPr>
        <p:spPr>
          <a:xfrm>
            <a:off x="3029239" y="6356537"/>
            <a:ext cx="3085523" cy="365592"/>
          </a:xfrm>
          <a:prstGeom prst="rect">
            <a:avLst/>
          </a:prstGeom>
        </p:spPr>
        <p:txBody>
          <a:bodyPr vert="horz" lIns="91440" tIns="45720" rIns="91440" bIns="45720" rtlCol="0" anchor="ctr"/>
          <a:lstStyle>
            <a:lvl1pPr algn="ctr">
              <a:defRPr sz="109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8240" y="6356537"/>
            <a:ext cx="2056534" cy="365592"/>
          </a:xfrm>
          <a:prstGeom prst="rect">
            <a:avLst/>
          </a:prstGeom>
        </p:spPr>
        <p:txBody>
          <a:bodyPr vert="horz" lIns="91440" tIns="45720" rIns="91440" bIns="45720" rtlCol="0" anchor="ctr"/>
          <a:lstStyle>
            <a:lvl1pPr algn="r">
              <a:defRPr sz="1091">
                <a:solidFill>
                  <a:schemeClr val="tx1">
                    <a:tint val="75000"/>
                  </a:schemeClr>
                </a:solidFill>
              </a:defRPr>
            </a:lvl1pPr>
          </a:lstStyle>
          <a:p>
            <a:fld id="{30F8261B-912C-3745-A0DF-1C362284E293}" type="slidenum">
              <a:rPr lang="en-US" smtClean="0"/>
              <a:t>‹#›</a:t>
            </a:fld>
            <a:endParaRPr lang="en-US"/>
          </a:p>
        </p:txBody>
      </p:sp>
    </p:spTree>
    <p:extLst>
      <p:ext uri="{BB962C8B-B14F-4D97-AF65-F5344CB8AC3E}">
        <p14:creationId xmlns:p14="http://schemas.microsoft.com/office/powerpoint/2010/main" val="49231047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831258"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07815" indent="-207815" algn="l" defTabSz="831258" rtl="0" eaLnBrk="1" latinLnBrk="0" hangingPunct="1">
        <a:lnSpc>
          <a:spcPct val="90000"/>
        </a:lnSpc>
        <a:spcBef>
          <a:spcPts val="909"/>
        </a:spcBef>
        <a:buFont typeface="Arial"/>
        <a:buChar char="•"/>
        <a:defRPr sz="2546" kern="1200">
          <a:solidFill>
            <a:schemeClr val="tx1"/>
          </a:solidFill>
          <a:latin typeface="+mn-lt"/>
          <a:ea typeface="+mn-ea"/>
          <a:cs typeface="+mn-cs"/>
        </a:defRPr>
      </a:lvl1pPr>
      <a:lvl2pPr marL="623444" indent="-207815" algn="l" defTabSz="831258" rtl="0" eaLnBrk="1" latinLnBrk="0" hangingPunct="1">
        <a:lnSpc>
          <a:spcPct val="90000"/>
        </a:lnSpc>
        <a:spcBef>
          <a:spcPts val="455"/>
        </a:spcBef>
        <a:buFont typeface="Arial"/>
        <a:buChar char="•"/>
        <a:defRPr sz="2182" kern="1200">
          <a:solidFill>
            <a:schemeClr val="tx1"/>
          </a:solidFill>
          <a:latin typeface="+mn-lt"/>
          <a:ea typeface="+mn-ea"/>
          <a:cs typeface="+mn-cs"/>
        </a:defRPr>
      </a:lvl2pPr>
      <a:lvl3pPr marL="1039073" indent="-207815" algn="l" defTabSz="831258" rtl="0" eaLnBrk="1" latinLnBrk="0" hangingPunct="1">
        <a:lnSpc>
          <a:spcPct val="90000"/>
        </a:lnSpc>
        <a:spcBef>
          <a:spcPts val="455"/>
        </a:spcBef>
        <a:buFont typeface="Arial"/>
        <a:buChar char="•"/>
        <a:defRPr sz="1818" kern="1200">
          <a:solidFill>
            <a:schemeClr val="tx1"/>
          </a:solidFill>
          <a:latin typeface="+mn-lt"/>
          <a:ea typeface="+mn-ea"/>
          <a:cs typeface="+mn-cs"/>
        </a:defRPr>
      </a:lvl3pPr>
      <a:lvl4pPr marL="1454702" indent="-207815" algn="l" defTabSz="831258" rtl="0" eaLnBrk="1" latinLnBrk="0" hangingPunct="1">
        <a:lnSpc>
          <a:spcPct val="90000"/>
        </a:lnSpc>
        <a:spcBef>
          <a:spcPts val="455"/>
        </a:spcBef>
        <a:buFont typeface="Arial"/>
        <a:buChar char="•"/>
        <a:defRPr sz="1636" kern="1200">
          <a:solidFill>
            <a:schemeClr val="tx1"/>
          </a:solidFill>
          <a:latin typeface="+mn-lt"/>
          <a:ea typeface="+mn-ea"/>
          <a:cs typeface="+mn-cs"/>
        </a:defRPr>
      </a:lvl4pPr>
      <a:lvl5pPr marL="1870331" indent="-207815" algn="l" defTabSz="831258" rtl="0" eaLnBrk="1" latinLnBrk="0" hangingPunct="1">
        <a:lnSpc>
          <a:spcPct val="90000"/>
        </a:lnSpc>
        <a:spcBef>
          <a:spcPts val="455"/>
        </a:spcBef>
        <a:buFont typeface="Arial"/>
        <a:buChar char="•"/>
        <a:defRPr sz="1636" kern="1200">
          <a:solidFill>
            <a:schemeClr val="tx1"/>
          </a:solidFill>
          <a:latin typeface="+mn-lt"/>
          <a:ea typeface="+mn-ea"/>
          <a:cs typeface="+mn-cs"/>
        </a:defRPr>
      </a:lvl5pPr>
      <a:lvl6pPr marL="2285960" indent="-207815" algn="l" defTabSz="831258" rtl="0" eaLnBrk="1" latinLnBrk="0" hangingPunct="1">
        <a:lnSpc>
          <a:spcPct val="90000"/>
        </a:lnSpc>
        <a:spcBef>
          <a:spcPts val="455"/>
        </a:spcBef>
        <a:buFont typeface="Arial"/>
        <a:buChar char="•"/>
        <a:defRPr sz="1636" kern="1200">
          <a:solidFill>
            <a:schemeClr val="tx1"/>
          </a:solidFill>
          <a:latin typeface="+mn-lt"/>
          <a:ea typeface="+mn-ea"/>
          <a:cs typeface="+mn-cs"/>
        </a:defRPr>
      </a:lvl6pPr>
      <a:lvl7pPr marL="2701589" indent="-207815" algn="l" defTabSz="831258" rtl="0" eaLnBrk="1" latinLnBrk="0" hangingPunct="1">
        <a:lnSpc>
          <a:spcPct val="90000"/>
        </a:lnSpc>
        <a:spcBef>
          <a:spcPts val="455"/>
        </a:spcBef>
        <a:buFont typeface="Arial"/>
        <a:buChar char="•"/>
        <a:defRPr sz="1636" kern="1200">
          <a:solidFill>
            <a:schemeClr val="tx1"/>
          </a:solidFill>
          <a:latin typeface="+mn-lt"/>
          <a:ea typeface="+mn-ea"/>
          <a:cs typeface="+mn-cs"/>
        </a:defRPr>
      </a:lvl7pPr>
      <a:lvl8pPr marL="3117218" indent="-207815" algn="l" defTabSz="831258" rtl="0" eaLnBrk="1" latinLnBrk="0" hangingPunct="1">
        <a:lnSpc>
          <a:spcPct val="90000"/>
        </a:lnSpc>
        <a:spcBef>
          <a:spcPts val="455"/>
        </a:spcBef>
        <a:buFont typeface="Arial"/>
        <a:buChar char="•"/>
        <a:defRPr sz="1636" kern="1200">
          <a:solidFill>
            <a:schemeClr val="tx1"/>
          </a:solidFill>
          <a:latin typeface="+mn-lt"/>
          <a:ea typeface="+mn-ea"/>
          <a:cs typeface="+mn-cs"/>
        </a:defRPr>
      </a:lvl8pPr>
      <a:lvl9pPr marL="3532847" indent="-207815" algn="l" defTabSz="831258" rtl="0" eaLnBrk="1" latinLnBrk="0" hangingPunct="1">
        <a:lnSpc>
          <a:spcPct val="90000"/>
        </a:lnSpc>
        <a:spcBef>
          <a:spcPts val="455"/>
        </a:spcBef>
        <a:buFont typeface="Arial"/>
        <a:buChar char="•"/>
        <a:defRPr sz="1636" kern="1200">
          <a:solidFill>
            <a:schemeClr val="tx1"/>
          </a:solidFill>
          <a:latin typeface="+mn-lt"/>
          <a:ea typeface="+mn-ea"/>
          <a:cs typeface="+mn-cs"/>
        </a:defRPr>
      </a:lvl9pPr>
    </p:bodyStyle>
    <p:otherStyle>
      <a:defPPr>
        <a:defRPr lang="en-US"/>
      </a:defPPr>
      <a:lvl1pPr marL="0" algn="l" defTabSz="831258" rtl="0" eaLnBrk="1" latinLnBrk="0" hangingPunct="1">
        <a:defRPr sz="1636" kern="1200">
          <a:solidFill>
            <a:schemeClr val="tx1"/>
          </a:solidFill>
          <a:latin typeface="+mn-lt"/>
          <a:ea typeface="+mn-ea"/>
          <a:cs typeface="+mn-cs"/>
        </a:defRPr>
      </a:lvl1pPr>
      <a:lvl2pPr marL="415629" algn="l" defTabSz="831258" rtl="0" eaLnBrk="1" latinLnBrk="0" hangingPunct="1">
        <a:defRPr sz="1636" kern="1200">
          <a:solidFill>
            <a:schemeClr val="tx1"/>
          </a:solidFill>
          <a:latin typeface="+mn-lt"/>
          <a:ea typeface="+mn-ea"/>
          <a:cs typeface="+mn-cs"/>
        </a:defRPr>
      </a:lvl2pPr>
      <a:lvl3pPr marL="831258" algn="l" defTabSz="831258" rtl="0" eaLnBrk="1" latinLnBrk="0" hangingPunct="1">
        <a:defRPr sz="1636" kern="1200">
          <a:solidFill>
            <a:schemeClr val="tx1"/>
          </a:solidFill>
          <a:latin typeface="+mn-lt"/>
          <a:ea typeface="+mn-ea"/>
          <a:cs typeface="+mn-cs"/>
        </a:defRPr>
      </a:lvl3pPr>
      <a:lvl4pPr marL="1246887" algn="l" defTabSz="831258" rtl="0" eaLnBrk="1" latinLnBrk="0" hangingPunct="1">
        <a:defRPr sz="1636" kern="1200">
          <a:solidFill>
            <a:schemeClr val="tx1"/>
          </a:solidFill>
          <a:latin typeface="+mn-lt"/>
          <a:ea typeface="+mn-ea"/>
          <a:cs typeface="+mn-cs"/>
        </a:defRPr>
      </a:lvl4pPr>
      <a:lvl5pPr marL="1662516" algn="l" defTabSz="831258" rtl="0" eaLnBrk="1" latinLnBrk="0" hangingPunct="1">
        <a:defRPr sz="1636" kern="1200">
          <a:solidFill>
            <a:schemeClr val="tx1"/>
          </a:solidFill>
          <a:latin typeface="+mn-lt"/>
          <a:ea typeface="+mn-ea"/>
          <a:cs typeface="+mn-cs"/>
        </a:defRPr>
      </a:lvl5pPr>
      <a:lvl6pPr marL="2078146" algn="l" defTabSz="831258" rtl="0" eaLnBrk="1" latinLnBrk="0" hangingPunct="1">
        <a:defRPr sz="1636" kern="1200">
          <a:solidFill>
            <a:schemeClr val="tx1"/>
          </a:solidFill>
          <a:latin typeface="+mn-lt"/>
          <a:ea typeface="+mn-ea"/>
          <a:cs typeface="+mn-cs"/>
        </a:defRPr>
      </a:lvl6pPr>
      <a:lvl7pPr marL="2493775" algn="l" defTabSz="831258" rtl="0" eaLnBrk="1" latinLnBrk="0" hangingPunct="1">
        <a:defRPr sz="1636" kern="1200">
          <a:solidFill>
            <a:schemeClr val="tx1"/>
          </a:solidFill>
          <a:latin typeface="+mn-lt"/>
          <a:ea typeface="+mn-ea"/>
          <a:cs typeface="+mn-cs"/>
        </a:defRPr>
      </a:lvl7pPr>
      <a:lvl8pPr marL="2909404" algn="l" defTabSz="831258" rtl="0" eaLnBrk="1" latinLnBrk="0" hangingPunct="1">
        <a:defRPr sz="1636" kern="1200">
          <a:solidFill>
            <a:schemeClr val="tx1"/>
          </a:solidFill>
          <a:latin typeface="+mn-lt"/>
          <a:ea typeface="+mn-ea"/>
          <a:cs typeface="+mn-cs"/>
        </a:defRPr>
      </a:lvl8pPr>
      <a:lvl9pPr marL="3325033" algn="l" defTabSz="831258" rtl="0" eaLnBrk="1" latinLnBrk="0" hangingPunct="1">
        <a:defRPr sz="16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D900AF-1BB4-1E4A-8C3A-770A0306DBB0}"/>
              </a:ext>
            </a:extLst>
          </p:cNvPr>
          <p:cNvPicPr>
            <a:picLocks noChangeAspect="1"/>
          </p:cNvPicPr>
          <p:nvPr/>
        </p:nvPicPr>
        <p:blipFill>
          <a:blip r:embed="rId3"/>
          <a:stretch>
            <a:fillRect/>
          </a:stretch>
        </p:blipFill>
        <p:spPr>
          <a:xfrm>
            <a:off x="-12390" y="0"/>
            <a:ext cx="9144000" cy="5143500"/>
          </a:xfrm>
          <a:prstGeom prst="rect">
            <a:avLst/>
          </a:prstGeom>
        </p:spPr>
      </p:pic>
      <p:pic>
        <p:nvPicPr>
          <p:cNvPr id="6" name="Picture 5">
            <a:extLst>
              <a:ext uri="{FF2B5EF4-FFF2-40B4-BE49-F238E27FC236}">
                <a16:creationId xmlns:a16="http://schemas.microsoft.com/office/drawing/2014/main" id="{F04C0DD7-D7B3-544A-9A31-3F2972BBB892}"/>
              </a:ext>
            </a:extLst>
          </p:cNvPr>
          <p:cNvPicPr>
            <a:picLocks noChangeAspect="1"/>
          </p:cNvPicPr>
          <p:nvPr/>
        </p:nvPicPr>
        <p:blipFill>
          <a:blip r:embed="rId4"/>
          <a:stretch>
            <a:fillRect/>
          </a:stretch>
        </p:blipFill>
        <p:spPr>
          <a:xfrm>
            <a:off x="-12390" y="5205222"/>
            <a:ext cx="9156390" cy="1652778"/>
          </a:xfrm>
          <a:prstGeom prst="rect">
            <a:avLst/>
          </a:prstGeom>
        </p:spPr>
      </p:pic>
      <p:sp>
        <p:nvSpPr>
          <p:cNvPr id="5" name="TextBox 4"/>
          <p:cNvSpPr txBox="1"/>
          <p:nvPr/>
        </p:nvSpPr>
        <p:spPr>
          <a:xfrm>
            <a:off x="0" y="2825324"/>
            <a:ext cx="9144000" cy="1436664"/>
          </a:xfrm>
          <a:prstGeom prst="rect">
            <a:avLst/>
          </a:prstGeom>
          <a:noFill/>
        </p:spPr>
        <p:txBody>
          <a:bodyPr wrap="square" lIns="92569" tIns="46286" rIns="92569" bIns="46286" rtlCol="0">
            <a:spAutoFit/>
          </a:bodyPr>
          <a:lstStyle/>
          <a:p>
            <a:pPr marL="92567" algn="ctr"/>
            <a:r>
              <a:rPr lang="en-US" sz="4364" dirty="0">
                <a:solidFill>
                  <a:srgbClr val="FA841A"/>
                </a:solidFill>
                <a:effectLst>
                  <a:outerShdw blurRad="50800" dist="38100" dir="2700000">
                    <a:srgbClr val="000000">
                      <a:alpha val="43000"/>
                    </a:srgbClr>
                  </a:outerShdw>
                </a:effectLst>
                <a:latin typeface="Georgia" panose="02040502050405020303" pitchFamily="18" charset="0"/>
                <a:ea typeface="Arial" charset="0"/>
                <a:cs typeface="Arial" charset="0"/>
              </a:rPr>
              <a:t>AADPRT</a:t>
            </a:r>
          </a:p>
          <a:p>
            <a:pPr marL="92567" algn="ctr"/>
            <a:r>
              <a:rPr lang="en-US" sz="4364" dirty="0">
                <a:solidFill>
                  <a:srgbClr val="FA841A"/>
                </a:solidFill>
                <a:effectLst>
                  <a:outerShdw blurRad="50800" dist="38100" dir="2700000">
                    <a:srgbClr val="000000">
                      <a:alpha val="43000"/>
                    </a:srgbClr>
                  </a:outerShdw>
                </a:effectLst>
                <a:latin typeface="Georgia" panose="02040502050405020303" pitchFamily="18" charset="0"/>
                <a:ea typeface="Arial" charset="0"/>
                <a:cs typeface="Arial" charset="0"/>
              </a:rPr>
              <a:t>Recruitment Fair </a:t>
            </a:r>
          </a:p>
        </p:txBody>
      </p:sp>
      <p:pic>
        <p:nvPicPr>
          <p:cNvPr id="7" name="Picture 6" descr="AADPRT-NewLogo 2.jpg"/>
          <p:cNvPicPr>
            <a:picLocks noChangeAspect="1"/>
          </p:cNvPicPr>
          <p:nvPr/>
        </p:nvPicPr>
        <p:blipFill>
          <a:blip r:embed="rId5"/>
          <a:stretch>
            <a:fillRect/>
          </a:stretch>
        </p:blipFill>
        <p:spPr>
          <a:xfrm>
            <a:off x="3266588" y="5477222"/>
            <a:ext cx="2598434" cy="649224"/>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393F1F-66CA-F347-8016-6F5F97A7CB35}"/>
              </a:ext>
            </a:extLst>
          </p:cNvPr>
          <p:cNvPicPr>
            <a:picLocks noChangeAspect="1"/>
          </p:cNvPicPr>
          <p:nvPr/>
        </p:nvPicPr>
        <p:blipFill>
          <a:blip r:embed="rId2"/>
          <a:stretch>
            <a:fillRect/>
          </a:stretch>
        </p:blipFill>
        <p:spPr>
          <a:xfrm>
            <a:off x="0" y="5205222"/>
            <a:ext cx="9144000" cy="1652778"/>
          </a:xfrm>
          <a:prstGeom prst="rect">
            <a:avLst/>
          </a:prstGeom>
        </p:spPr>
      </p:pic>
      <p:sp>
        <p:nvSpPr>
          <p:cNvPr id="5" name="TextBox 4"/>
          <p:cNvSpPr txBox="1"/>
          <p:nvPr/>
        </p:nvSpPr>
        <p:spPr>
          <a:xfrm>
            <a:off x="2081510" y="600329"/>
            <a:ext cx="6564119" cy="555141"/>
          </a:xfrm>
          <a:prstGeom prst="rect">
            <a:avLst/>
          </a:prstGeom>
          <a:noFill/>
        </p:spPr>
        <p:txBody>
          <a:bodyPr wrap="square" lIns="92569" tIns="46286" rIns="92569" bIns="46286" rtlCol="0">
            <a:spAutoFit/>
          </a:bodyPr>
          <a:lstStyle/>
          <a:p>
            <a:pPr marL="92567"/>
            <a:r>
              <a:rPr lang="en-US" sz="3000" dirty="0">
                <a:effectLst>
                  <a:outerShdw>
                    <a:srgbClr val="000000"/>
                  </a:outerShdw>
                </a:effectLst>
                <a:latin typeface="Arial" charset="0"/>
                <a:ea typeface="Arial" charset="0"/>
                <a:cs typeface="Arial" charset="0"/>
              </a:rPr>
              <a:t>Must Know Details for Today</a:t>
            </a:r>
            <a:endParaRPr lang="en-US" sz="1350" i="1" dirty="0">
              <a:effectLst>
                <a:outerShdw>
                  <a:srgbClr val="000000"/>
                </a:outerShdw>
              </a:effectLst>
              <a:latin typeface="Arial" charset="0"/>
              <a:ea typeface="Arial" charset="0"/>
              <a:cs typeface="Arial" charset="0"/>
            </a:endParaRPr>
          </a:p>
        </p:txBody>
      </p:sp>
      <p:sp>
        <p:nvSpPr>
          <p:cNvPr id="6" name="TextBox 5"/>
          <p:cNvSpPr txBox="1"/>
          <p:nvPr/>
        </p:nvSpPr>
        <p:spPr>
          <a:xfrm>
            <a:off x="2081510" y="1155469"/>
            <a:ext cx="6564119" cy="4429226"/>
          </a:xfrm>
          <a:prstGeom prst="rect">
            <a:avLst/>
          </a:prstGeom>
          <a:noFill/>
        </p:spPr>
        <p:txBody>
          <a:bodyPr wrap="square" rtlCol="0">
            <a:spAutoFit/>
          </a:bodyPr>
          <a:lstStyle/>
          <a:p>
            <a:endParaRPr lang="en-US" dirty="0"/>
          </a:p>
          <a:p>
            <a:pPr marL="342900" indent="-342900">
              <a:buFont typeface="Arial" panose="020B0604020202020204" pitchFamily="34" charset="0"/>
              <a:buChar char="•"/>
            </a:pPr>
            <a:r>
              <a:rPr lang="en-US" dirty="0"/>
              <a:t>This forum is informational — it’s not being recorded, programs are not to take attendance.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It’s </a:t>
            </a:r>
            <a:r>
              <a:rPr lang="en-US" b="1" dirty="0"/>
              <a:t>critical</a:t>
            </a:r>
            <a:r>
              <a:rPr lang="en-US" dirty="0"/>
              <a:t> you have at least 5.10.7 version of Zoom and are using Google Chrome browser. If you’re not on Chrome and you haven’t updated Zoom, </a:t>
            </a:r>
            <a:r>
              <a:rPr lang="en-US" b="1" dirty="0"/>
              <a:t>log out and log back in </a:t>
            </a:r>
            <a:r>
              <a:rPr lang="en-US" dirty="0"/>
              <a:t>when ready.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When we open breakout rooms</a:t>
            </a:r>
            <a:r>
              <a:rPr lang="en-US" dirty="0"/>
              <a:t>, the alpha list of rooms will appear. Names are similar so pay attention to who you select. </a:t>
            </a:r>
          </a:p>
          <a:p>
            <a:endParaRPr lang="en-US" dirty="0"/>
          </a:p>
          <a:p>
            <a:pPr marL="91439"/>
            <a:endParaRPr lang="en-US" sz="2182" dirty="0">
              <a:latin typeface="Arial" charset="0"/>
              <a:ea typeface="Arial" charset="0"/>
              <a:cs typeface="Arial" charset="0"/>
            </a:endParaRPr>
          </a:p>
        </p:txBody>
      </p:sp>
      <p:sp>
        <p:nvSpPr>
          <p:cNvPr id="2" name="TextBox 1">
            <a:extLst>
              <a:ext uri="{FF2B5EF4-FFF2-40B4-BE49-F238E27FC236}">
                <a16:creationId xmlns:a16="http://schemas.microsoft.com/office/drawing/2014/main" id="{9D383200-4D6F-B049-8EE4-7E3765AECE6E}"/>
              </a:ext>
            </a:extLst>
          </p:cNvPr>
          <p:cNvSpPr txBox="1"/>
          <p:nvPr/>
        </p:nvSpPr>
        <p:spPr>
          <a:xfrm>
            <a:off x="0" y="0"/>
            <a:ext cx="1815152" cy="6858000"/>
          </a:xfrm>
          <a:prstGeom prst="rect">
            <a:avLst/>
          </a:prstGeom>
          <a:gradFill>
            <a:gsLst>
              <a:gs pos="0">
                <a:srgbClr val="FA841A"/>
              </a:gs>
              <a:gs pos="100000">
                <a:srgbClr val="FA841A">
                  <a:tint val="44500"/>
                  <a:satMod val="160000"/>
                </a:srgbClr>
              </a:gs>
              <a:gs pos="100000">
                <a:srgbClr val="FA841A">
                  <a:tint val="23500"/>
                  <a:satMod val="160000"/>
                </a:srgbClr>
              </a:gs>
            </a:gsLst>
            <a:lin ang="5400000" scaled="1"/>
          </a:gradFill>
        </p:spPr>
        <p:txBody>
          <a:bodyPr wrap="square" rtlCol="0">
            <a:spAutoFit/>
          </a:bodyPr>
          <a:lstStyle/>
          <a:p>
            <a:endParaRPr lang="en-US" sz="1500" dirty="0"/>
          </a:p>
        </p:txBody>
      </p:sp>
      <p:pic>
        <p:nvPicPr>
          <p:cNvPr id="9" name="Picture 8">
            <a:extLst>
              <a:ext uri="{FF2B5EF4-FFF2-40B4-BE49-F238E27FC236}">
                <a16:creationId xmlns:a16="http://schemas.microsoft.com/office/drawing/2014/main" id="{4DC9A304-57DD-2243-AD00-E6EA7F691884}"/>
              </a:ext>
            </a:extLst>
          </p:cNvPr>
          <p:cNvPicPr>
            <a:picLocks noChangeAspect="1"/>
          </p:cNvPicPr>
          <p:nvPr/>
        </p:nvPicPr>
        <p:blipFill>
          <a:blip r:embed="rId3"/>
          <a:stretch>
            <a:fillRect/>
          </a:stretch>
        </p:blipFill>
        <p:spPr>
          <a:xfrm>
            <a:off x="57150" y="222578"/>
            <a:ext cx="1700851" cy="1361022"/>
          </a:xfrm>
          <a:prstGeom prst="rect">
            <a:avLst/>
          </a:prstGeom>
        </p:spPr>
      </p:pic>
    </p:spTree>
    <p:extLst>
      <p:ext uri="{BB962C8B-B14F-4D97-AF65-F5344CB8AC3E}">
        <p14:creationId xmlns:p14="http://schemas.microsoft.com/office/powerpoint/2010/main" val="26170334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393F1F-66CA-F347-8016-6F5F97A7CB35}"/>
              </a:ext>
            </a:extLst>
          </p:cNvPr>
          <p:cNvPicPr>
            <a:picLocks noChangeAspect="1"/>
          </p:cNvPicPr>
          <p:nvPr/>
        </p:nvPicPr>
        <p:blipFill>
          <a:blip r:embed="rId2"/>
          <a:stretch>
            <a:fillRect/>
          </a:stretch>
        </p:blipFill>
        <p:spPr>
          <a:xfrm>
            <a:off x="-12390" y="5205222"/>
            <a:ext cx="9156390" cy="1652778"/>
          </a:xfrm>
          <a:prstGeom prst="rect">
            <a:avLst/>
          </a:prstGeom>
        </p:spPr>
      </p:pic>
      <p:sp>
        <p:nvSpPr>
          <p:cNvPr id="5" name="TextBox 4"/>
          <p:cNvSpPr txBox="1"/>
          <p:nvPr/>
        </p:nvSpPr>
        <p:spPr>
          <a:xfrm>
            <a:off x="2081510" y="600329"/>
            <a:ext cx="6564119" cy="555141"/>
          </a:xfrm>
          <a:prstGeom prst="rect">
            <a:avLst/>
          </a:prstGeom>
          <a:noFill/>
        </p:spPr>
        <p:txBody>
          <a:bodyPr wrap="square" lIns="92569" tIns="46286" rIns="92569" bIns="46286" rtlCol="0">
            <a:spAutoFit/>
          </a:bodyPr>
          <a:lstStyle/>
          <a:p>
            <a:pPr marL="92567"/>
            <a:r>
              <a:rPr lang="en-US" sz="3000" dirty="0">
                <a:effectLst>
                  <a:outerShdw>
                    <a:srgbClr val="000000"/>
                  </a:outerShdw>
                </a:effectLst>
                <a:latin typeface="Arial" charset="0"/>
                <a:ea typeface="Arial" charset="0"/>
                <a:cs typeface="Arial" charset="0"/>
              </a:rPr>
              <a:t>Must Know Details for Today</a:t>
            </a:r>
            <a:endParaRPr lang="en-US" sz="1350" i="1" dirty="0">
              <a:effectLst>
                <a:outerShdw>
                  <a:srgbClr val="000000"/>
                </a:outerShdw>
              </a:effectLst>
              <a:latin typeface="Arial" charset="0"/>
              <a:ea typeface="Arial" charset="0"/>
              <a:cs typeface="Arial" charset="0"/>
            </a:endParaRPr>
          </a:p>
        </p:txBody>
      </p:sp>
      <p:sp>
        <p:nvSpPr>
          <p:cNvPr id="6" name="TextBox 5"/>
          <p:cNvSpPr txBox="1"/>
          <p:nvPr/>
        </p:nvSpPr>
        <p:spPr>
          <a:xfrm>
            <a:off x="2081510" y="1155469"/>
            <a:ext cx="6564119" cy="5044779"/>
          </a:xfrm>
          <a:prstGeom prst="rect">
            <a:avLst/>
          </a:prstGeom>
          <a:noFill/>
        </p:spPr>
        <p:txBody>
          <a:bodyPr wrap="square" rtlCol="0">
            <a:spAutoFit/>
          </a:bodyPr>
          <a:lstStyle/>
          <a:p>
            <a:pPr marL="342900" indent="-342900">
              <a:buFont typeface="Arial" panose="020B0604020202020204" pitchFamily="34" charset="0"/>
              <a:buChar char="•"/>
            </a:pPr>
            <a:r>
              <a:rPr lang="en-US" dirty="0"/>
              <a:t>Due to the large number of participants, program list will adjust on screen as people select room, so you may not be able to select your room until things slow and the list stops moving. Please be patient.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There are (6) 20-minute sessions.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If 20 participants or so are in the room, try a different room and come back during another session.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To access Breakout Rooms: Click “Breakouts” at the bottom of your screen; if you don’t see it, click the “More” button, then click “Breakouts.” In the pop up window, hover over the number to the right of a program name and click “Join.” </a:t>
            </a:r>
          </a:p>
          <a:p>
            <a:pPr marL="91439"/>
            <a:endParaRPr lang="en-US" sz="2182" dirty="0">
              <a:latin typeface="Arial" charset="0"/>
              <a:ea typeface="Arial" charset="0"/>
              <a:cs typeface="Arial" charset="0"/>
            </a:endParaRPr>
          </a:p>
        </p:txBody>
      </p:sp>
      <p:sp>
        <p:nvSpPr>
          <p:cNvPr id="2" name="TextBox 1">
            <a:extLst>
              <a:ext uri="{FF2B5EF4-FFF2-40B4-BE49-F238E27FC236}">
                <a16:creationId xmlns:a16="http://schemas.microsoft.com/office/drawing/2014/main" id="{9D383200-4D6F-B049-8EE4-7E3765AECE6E}"/>
              </a:ext>
            </a:extLst>
          </p:cNvPr>
          <p:cNvSpPr txBox="1"/>
          <p:nvPr/>
        </p:nvSpPr>
        <p:spPr>
          <a:xfrm>
            <a:off x="0" y="0"/>
            <a:ext cx="1815152" cy="6858000"/>
          </a:xfrm>
          <a:prstGeom prst="rect">
            <a:avLst/>
          </a:prstGeom>
          <a:gradFill>
            <a:gsLst>
              <a:gs pos="0">
                <a:srgbClr val="FA841A"/>
              </a:gs>
              <a:gs pos="100000">
                <a:srgbClr val="FA841A">
                  <a:tint val="44500"/>
                  <a:satMod val="160000"/>
                </a:srgbClr>
              </a:gs>
              <a:gs pos="100000">
                <a:srgbClr val="FA841A">
                  <a:tint val="23500"/>
                  <a:satMod val="160000"/>
                </a:srgbClr>
              </a:gs>
            </a:gsLst>
            <a:lin ang="5400000" scaled="1"/>
          </a:gradFill>
        </p:spPr>
        <p:txBody>
          <a:bodyPr wrap="square" rtlCol="0">
            <a:spAutoFit/>
          </a:bodyPr>
          <a:lstStyle/>
          <a:p>
            <a:endParaRPr lang="en-US" sz="1500" dirty="0"/>
          </a:p>
        </p:txBody>
      </p:sp>
      <p:pic>
        <p:nvPicPr>
          <p:cNvPr id="9" name="Picture 8">
            <a:extLst>
              <a:ext uri="{FF2B5EF4-FFF2-40B4-BE49-F238E27FC236}">
                <a16:creationId xmlns:a16="http://schemas.microsoft.com/office/drawing/2014/main" id="{4DC9A304-57DD-2243-AD00-E6EA7F691884}"/>
              </a:ext>
            </a:extLst>
          </p:cNvPr>
          <p:cNvPicPr>
            <a:picLocks noChangeAspect="1"/>
          </p:cNvPicPr>
          <p:nvPr/>
        </p:nvPicPr>
        <p:blipFill>
          <a:blip r:embed="rId3"/>
          <a:stretch>
            <a:fillRect/>
          </a:stretch>
        </p:blipFill>
        <p:spPr>
          <a:xfrm>
            <a:off x="57150" y="222578"/>
            <a:ext cx="1700851" cy="1361022"/>
          </a:xfrm>
          <a:prstGeom prst="rect">
            <a:avLst/>
          </a:prstGeom>
        </p:spPr>
      </p:pic>
    </p:spTree>
    <p:extLst>
      <p:ext uri="{BB962C8B-B14F-4D97-AF65-F5344CB8AC3E}">
        <p14:creationId xmlns:p14="http://schemas.microsoft.com/office/powerpoint/2010/main" val="402960887"/>
      </p:ext>
    </p:extLst>
  </p:cSld>
  <p:clrMapOvr>
    <a:masterClrMapping/>
  </p:clrMapOvr>
  <p:transition/>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addle">
  <a:themeElements>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Saddle">
      <a:majorFont>
        <a:latin typeface="Book Antiqua"/>
        <a:ea typeface=""/>
        <a:cs typeface=""/>
        <a:font script="Jpan" typeface="ＭＳ 明朝"/>
      </a:majorFont>
      <a:minorFont>
        <a:latin typeface="Book Antiqua"/>
        <a:ea typeface=""/>
        <a:cs typeface=""/>
        <a:font script="Jpan" typeface="ＭＳ 明朝"/>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0ABFA918-B308-BE47-85D6-024C8A71BAA7}" vid="{2FF73900-8082-7B4F-A7EA-B62A1F17B9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ABFA918-B308-BE47-85D6-024C8A71BAA7}" vid="{069735C6-07E4-BF43-AF0A-933512B535E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Saddle</Template>
  <TotalTime>3008</TotalTime>
  <Words>220</Words>
  <Application>Microsoft Macintosh PowerPoint</Application>
  <PresentationFormat>On-screen Show (4:3)</PresentationFormat>
  <Paragraphs>18</Paragraphs>
  <Slides>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vt:i4>
      </vt:variant>
    </vt:vector>
  </HeadingPairs>
  <TitlesOfParts>
    <vt:vector size="11" baseType="lpstr">
      <vt:lpstr>Arial</vt:lpstr>
      <vt:lpstr>Book Antiqua</vt:lpstr>
      <vt:lpstr>Calibri</vt:lpstr>
      <vt:lpstr>Calibri Light</vt:lpstr>
      <vt:lpstr>Georgia</vt:lpstr>
      <vt:lpstr>Wingdings 2</vt:lpstr>
      <vt:lpstr>Saddle</vt:lpstr>
      <vt:lpstr>Custom Design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Stramel-Brewer</dc:creator>
  <cp:lastModifiedBy>Sara Stramel-Brewer</cp:lastModifiedBy>
  <cp:revision>55</cp:revision>
  <dcterms:created xsi:type="dcterms:W3CDTF">2020-05-19T16:05:14Z</dcterms:created>
  <dcterms:modified xsi:type="dcterms:W3CDTF">2022-06-06T15:26:53Z</dcterms:modified>
</cp:coreProperties>
</file>